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7" Type="http://schemas.microsoft.com/office/2020/02/relationships/classificationlabels" Target="docMetadata/LabelInfo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96" r:id="rId28"/>
  </p:sldMasterIdLst>
  <p:notesMasterIdLst>
    <p:notesMasterId r:id="rId55"/>
  </p:notesMasterIdLst>
  <p:handoutMasterIdLst>
    <p:handoutMasterId r:id="rId56"/>
  </p:handoutMasterIdLst>
  <p:sldIdLst>
    <p:sldId id="260" r:id="rId29"/>
    <p:sldId id="2147483646" r:id="rId30"/>
    <p:sldId id="281" r:id="rId31"/>
    <p:sldId id="2147483647" r:id="rId32"/>
    <p:sldId id="271" r:id="rId33"/>
    <p:sldId id="338" r:id="rId34"/>
    <p:sldId id="357" r:id="rId35"/>
    <p:sldId id="256" r:id="rId36"/>
    <p:sldId id="257" r:id="rId37"/>
    <p:sldId id="258" r:id="rId38"/>
    <p:sldId id="259" r:id="rId39"/>
    <p:sldId id="276" r:id="rId40"/>
    <p:sldId id="261" r:id="rId41"/>
    <p:sldId id="262" r:id="rId42"/>
    <p:sldId id="263" r:id="rId43"/>
    <p:sldId id="265" r:id="rId44"/>
    <p:sldId id="264" r:id="rId45"/>
    <p:sldId id="266" r:id="rId46"/>
    <p:sldId id="277" r:id="rId47"/>
    <p:sldId id="267" r:id="rId48"/>
    <p:sldId id="268" r:id="rId49"/>
    <p:sldId id="269" r:id="rId50"/>
    <p:sldId id="270" r:id="rId51"/>
    <p:sldId id="274" r:id="rId52"/>
    <p:sldId id="275" r:id="rId53"/>
    <p:sldId id="2147483641" r:id="rId54"/>
  </p:sldIdLst>
  <p:sldSz cx="12195175" cy="6858000"/>
  <p:notesSz cx="6858000" cy="9144000"/>
  <p:embeddedFontLst>
    <p:embeddedFont>
      <p:font typeface="72 Brand" panose="020B0504030603020204"/>
      <p:regular r:id="rId57"/>
      <p:bold r:id="rId58"/>
      <p:italic r:id="rId59"/>
      <p:boldItalic r:id="rId60"/>
    </p:embeddedFont>
    <p:embeddedFont>
      <p:font typeface="72 Brand Book" panose="020B0404030603020204"/>
      <p:regular r:id="rId61"/>
      <p:italic r:id="rId62"/>
    </p:embeddedFont>
    <p:embeddedFont>
      <p:font typeface="72 Brand Medium" panose="020B0604030603020204"/>
      <p:regular r:id="rId63"/>
      <p:italic r:id="rId64"/>
    </p:embeddedFont>
    <p:embeddedFont>
      <p:font typeface="Segoe UI" panose="020B0502040204020203" pitchFamily="34" charset="0"/>
      <p:regular r:id="rId65"/>
      <p:bold r:id="rId66"/>
      <p:italic r:id="rId67"/>
      <p:boldItalic r:id="rId68"/>
    </p:embeddedFont>
  </p:embeddedFontLst>
  <p:custDataLst>
    <p:tags r:id="rId69"/>
  </p:custDataLst>
  <p:defaultTextStyle>
    <a:defPPr>
      <a:defRPr lang="de-DE"/>
    </a:defPPr>
    <a:lvl1pPr marL="0" algn="l" defTabSz="1088776" rtl="0" eaLnBrk="1" latinLnBrk="0" hangingPunct="1">
      <a:defRPr lang="de-DE" sz="2100" kern="1200">
        <a:solidFill>
          <a:schemeClr val="tx1"/>
        </a:solidFill>
        <a:latin typeface="Arial"/>
        <a:ea typeface="+mn-ea"/>
        <a:cs typeface="+mn-cs"/>
      </a:defRPr>
    </a:lvl1pPr>
    <a:lvl2pPr marL="544388" algn="l" defTabSz="1088776" rtl="0" eaLnBrk="1" latinLnBrk="0" hangingPunct="1">
      <a:buClr>
        <a:srgbClr val="FDB913"/>
      </a:buClr>
      <a:buSzPct val="100000"/>
      <a:buFont typeface="wingdings"/>
      <a:buChar char=""/>
      <a:defRPr lang="de-DE" sz="2100" kern="1200">
        <a:solidFill>
          <a:schemeClr val="tx1"/>
        </a:solidFill>
        <a:latin typeface="Arial"/>
        <a:ea typeface="+mn-ea"/>
        <a:cs typeface="+mn-cs"/>
      </a:defRPr>
    </a:lvl2pPr>
    <a:lvl3pPr marL="1088776" algn="l" defTabSz="1088776" rtl="0" eaLnBrk="1" latinLnBrk="0" hangingPunct="1">
      <a:buClr>
        <a:srgbClr val="666666"/>
      </a:buClr>
      <a:buSzPct val="80000"/>
      <a:buFont typeface="Wingdings"/>
      <a:buChar char="n"/>
      <a:defRPr lang="de-DE" sz="1700" kern="1200">
        <a:solidFill>
          <a:schemeClr val="tx1"/>
        </a:solidFill>
        <a:latin typeface="Arial"/>
        <a:ea typeface="+mn-ea"/>
        <a:cs typeface="+mn-cs"/>
      </a:defRPr>
    </a:lvl3pPr>
    <a:lvl4pPr marL="1633164" algn="l" defTabSz="1088776" rtl="0" eaLnBrk="1" latinLnBrk="0" hangingPunct="1">
      <a:buClr>
        <a:srgbClr val="666666"/>
      </a:buClr>
      <a:buSzPct val="80000"/>
      <a:buFont typeface="Arial"/>
      <a:buChar char=""/>
      <a:defRPr lang="de-DE" sz="1400" kern="1200">
        <a:solidFill>
          <a:schemeClr val="tx1"/>
        </a:solidFill>
        <a:latin typeface="Arial"/>
        <a:ea typeface="+mn-ea"/>
        <a:cs typeface="+mn-cs"/>
      </a:defRPr>
    </a:lvl4pPr>
    <a:lvl5pPr marL="2177552" algn="l" defTabSz="1088776" rtl="0" eaLnBrk="1" latinLnBrk="0" hangingPunct="1">
      <a:buClr>
        <a:srgbClr val="666666"/>
      </a:buClr>
      <a:buSzPct val="80000"/>
      <a:buFont typeface="Arial"/>
      <a:buChar char=""/>
      <a:defRPr lang="de-DE" sz="1200" kern="1200">
        <a:solidFill>
          <a:schemeClr val="tx1"/>
        </a:solidFill>
        <a:latin typeface="Arial"/>
        <a:ea typeface="+mn-ea"/>
        <a:cs typeface="+mn-cs"/>
      </a:defRPr>
    </a:lvl5pPr>
    <a:lvl6pPr marL="2721940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6328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10716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5104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1" userDrawn="1">
          <p15:clr>
            <a:srgbClr val="A4A3A4"/>
          </p15:clr>
        </p15:guide>
        <p15:guide id="2" orient="horz" pos="33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4B2E96E-176C-3E3C-ECD9-02435EACFDEE}" name="Abegunrin, Simone" initials="AS" userId="S::simone.abegunrin@sap.com::d6f6c60e-fe82-4361-b501-3dde7af030e1" providerId="AD"/>
  <p188:author id="{5997F084-233C-D347-5075-176C91CE575E}" name="Valencia de Backhaus, Maya" initials="" userId="S::maya.valencia.de.backhaus@sap.com::44ac8c09-3570-460d-a267-7c7c77433149" providerId="AD"/>
  <p188:author id="{2E3D05A5-5990-93BA-4B7A-03BDAAF01B0C}" name="Rita, Georgia" initials="RG" userId="S::georgia.rita@sap.com::d9283f92-8d63-4bc3-8dd2-312668a8b49f" providerId="AD"/>
  <p188:author id="{995C92BD-7CC1-1454-CA0E-E310EDEC91EA}" name="Schaefer, Alex" initials="SA" userId="S::alex.schaefer@sap.com::290a9461-0b0c-4722-b69e-f606203aee5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25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531ABC-F72A-4FAC-AC83-CDF984E35A0D}" v="165" dt="2026-04-07T15:11:42.952"/>
  </p1510:revLst>
</p1510:revInfo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68" autoAdjust="0"/>
    <p:restoredTop sz="93082" autoAdjust="0"/>
  </p:normalViewPr>
  <p:slideViewPr>
    <p:cSldViewPr snapToGrid="0" showGuides="1">
      <p:cViewPr varScale="1">
        <p:scale>
          <a:sx n="118" d="100"/>
          <a:sy n="118" d="100"/>
        </p:scale>
        <p:origin x="760" y="192"/>
      </p:cViewPr>
      <p:guideLst>
        <p:guide pos="3841"/>
        <p:guide orient="horz" pos="33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92" d="100"/>
          <a:sy n="92" d="100"/>
        </p:scale>
        <p:origin x="4008" y="16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21" Type="http://schemas.openxmlformats.org/officeDocument/2006/relationships/customXml" Target="../customXml/item21.xml"/><Relationship Id="rId42" Type="http://schemas.openxmlformats.org/officeDocument/2006/relationships/slide" Target="slides/slide14.xml"/><Relationship Id="rId47" Type="http://schemas.openxmlformats.org/officeDocument/2006/relationships/slide" Target="slides/slide19.xml"/><Relationship Id="rId63" Type="http://schemas.openxmlformats.org/officeDocument/2006/relationships/font" Target="fonts/font7.fntdata"/><Relationship Id="rId68" Type="http://schemas.openxmlformats.org/officeDocument/2006/relationships/font" Target="fonts/font12.fntdata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slide" Target="slides/slide1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" Target="slides/slide4.xml"/><Relationship Id="rId37" Type="http://schemas.openxmlformats.org/officeDocument/2006/relationships/slide" Target="slides/slide9.xml"/><Relationship Id="rId40" Type="http://schemas.openxmlformats.org/officeDocument/2006/relationships/slide" Target="slides/slide12.xml"/><Relationship Id="rId45" Type="http://schemas.openxmlformats.org/officeDocument/2006/relationships/slide" Target="slides/slide17.xml"/><Relationship Id="rId53" Type="http://schemas.openxmlformats.org/officeDocument/2006/relationships/slide" Target="slides/slide25.xml"/><Relationship Id="rId58" Type="http://schemas.openxmlformats.org/officeDocument/2006/relationships/font" Target="fonts/font2.fntdata"/><Relationship Id="rId66" Type="http://schemas.openxmlformats.org/officeDocument/2006/relationships/font" Target="fonts/font10.fntdata"/><Relationship Id="rId74" Type="http://schemas.microsoft.com/office/2016/11/relationships/changesInfo" Target="changesInfos/changesInfo1.xml"/><Relationship Id="rId5" Type="http://schemas.openxmlformats.org/officeDocument/2006/relationships/customXml" Target="../customXml/item5.xml"/><Relationship Id="rId61" Type="http://schemas.openxmlformats.org/officeDocument/2006/relationships/font" Target="fonts/font5.fntdata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slide" Target="slides/slide2.xml"/><Relationship Id="rId35" Type="http://schemas.openxmlformats.org/officeDocument/2006/relationships/slide" Target="slides/slide7.xml"/><Relationship Id="rId43" Type="http://schemas.openxmlformats.org/officeDocument/2006/relationships/slide" Target="slides/slide15.xml"/><Relationship Id="rId48" Type="http://schemas.openxmlformats.org/officeDocument/2006/relationships/slide" Target="slides/slide20.xml"/><Relationship Id="rId56" Type="http://schemas.openxmlformats.org/officeDocument/2006/relationships/handoutMaster" Target="handoutMasters/handoutMaster1.xml"/><Relationship Id="rId64" Type="http://schemas.openxmlformats.org/officeDocument/2006/relationships/font" Target="fonts/font8.fntdata"/><Relationship Id="rId69" Type="http://schemas.openxmlformats.org/officeDocument/2006/relationships/tags" Target="tags/tag1.xml"/><Relationship Id="rId8" Type="http://schemas.openxmlformats.org/officeDocument/2006/relationships/customXml" Target="../customXml/item8.xml"/><Relationship Id="rId51" Type="http://schemas.openxmlformats.org/officeDocument/2006/relationships/slide" Target="slides/slide23.xml"/><Relationship Id="rId72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slide" Target="slides/slide5.xml"/><Relationship Id="rId38" Type="http://schemas.openxmlformats.org/officeDocument/2006/relationships/slide" Target="slides/slide10.xml"/><Relationship Id="rId46" Type="http://schemas.openxmlformats.org/officeDocument/2006/relationships/slide" Target="slides/slide18.xml"/><Relationship Id="rId59" Type="http://schemas.openxmlformats.org/officeDocument/2006/relationships/font" Target="fonts/font3.fntdata"/><Relationship Id="rId67" Type="http://schemas.openxmlformats.org/officeDocument/2006/relationships/font" Target="fonts/font11.fntdata"/><Relationship Id="rId20" Type="http://schemas.openxmlformats.org/officeDocument/2006/relationships/customXml" Target="../customXml/item20.xml"/><Relationship Id="rId41" Type="http://schemas.openxmlformats.org/officeDocument/2006/relationships/slide" Target="slides/slide13.xml"/><Relationship Id="rId54" Type="http://schemas.openxmlformats.org/officeDocument/2006/relationships/slide" Target="slides/slide26.xml"/><Relationship Id="rId62" Type="http://schemas.openxmlformats.org/officeDocument/2006/relationships/font" Target="fonts/font6.fntdata"/><Relationship Id="rId70" Type="http://schemas.openxmlformats.org/officeDocument/2006/relationships/presProps" Target="presProps.xml"/><Relationship Id="rId75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slideMaster" Target="slideMasters/slideMaster1.xml"/><Relationship Id="rId36" Type="http://schemas.openxmlformats.org/officeDocument/2006/relationships/slide" Target="slides/slide8.xml"/><Relationship Id="rId49" Type="http://schemas.openxmlformats.org/officeDocument/2006/relationships/slide" Target="slides/slide21.xml"/><Relationship Id="rId57" Type="http://schemas.openxmlformats.org/officeDocument/2006/relationships/font" Target="fonts/font1.fntdata"/><Relationship Id="rId10" Type="http://schemas.openxmlformats.org/officeDocument/2006/relationships/customXml" Target="../customXml/item10.xml"/><Relationship Id="rId31" Type="http://schemas.openxmlformats.org/officeDocument/2006/relationships/slide" Target="slides/slide3.xml"/><Relationship Id="rId44" Type="http://schemas.openxmlformats.org/officeDocument/2006/relationships/slide" Target="slides/slide16.xml"/><Relationship Id="rId52" Type="http://schemas.openxmlformats.org/officeDocument/2006/relationships/slide" Target="slides/slide24.xml"/><Relationship Id="rId60" Type="http://schemas.openxmlformats.org/officeDocument/2006/relationships/font" Target="fonts/font4.fntdata"/><Relationship Id="rId65" Type="http://schemas.openxmlformats.org/officeDocument/2006/relationships/font" Target="fonts/font9.fntdata"/><Relationship Id="rId73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slide" Target="slides/slide11.xml"/><Relationship Id="rId34" Type="http://schemas.openxmlformats.org/officeDocument/2006/relationships/slide" Target="slides/slide6.xml"/><Relationship Id="rId50" Type="http://schemas.openxmlformats.org/officeDocument/2006/relationships/slide" Target="slides/slide22.xml"/><Relationship Id="rId55" Type="http://schemas.openxmlformats.org/officeDocument/2006/relationships/notesMaster" Target="notesMasters/notesMaster1.xml"/><Relationship Id="rId76" Type="http://schemas.microsoft.com/office/2018/10/relationships/authors" Target="authors.xml"/><Relationship Id="rId7" Type="http://schemas.openxmlformats.org/officeDocument/2006/relationships/customXml" Target="../customXml/item7.xml"/><Relationship Id="rId7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dan Roberts" userId="9b78abb5-3d19-481e-8b85-01a081d118b6" providerId="ADAL" clId="{594E9DB8-0978-4FF9-8A68-270611396743}"/>
    <pc:docChg chg="undo custSel addSld delSld modSld sldOrd delMainMaster">
      <pc:chgData name="Jordan Roberts" userId="9b78abb5-3d19-481e-8b85-01a081d118b6" providerId="ADAL" clId="{594E9DB8-0978-4FF9-8A68-270611396743}" dt="2026-04-07T16:07:08.191" v="10303" actId="20577"/>
      <pc:docMkLst>
        <pc:docMk/>
      </pc:docMkLst>
      <pc:sldChg chg="addSp delSp modSp add mod">
        <pc:chgData name="Jordan Roberts" userId="9b78abb5-3d19-481e-8b85-01a081d118b6" providerId="ADAL" clId="{594E9DB8-0978-4FF9-8A68-270611396743}" dt="2026-04-07T14:45:53.429" v="9504" actId="21"/>
        <pc:sldMkLst>
          <pc:docMk/>
          <pc:sldMk cId="537872106" sldId="256"/>
        </pc:sldMkLst>
        <pc:spChg chg="mod">
          <ac:chgData name="Jordan Roberts" userId="9b78abb5-3d19-481e-8b85-01a081d118b6" providerId="ADAL" clId="{594E9DB8-0978-4FF9-8A68-270611396743}" dt="2026-04-06T19:52:09.798" v="5715" actId="255"/>
          <ac:spMkLst>
            <pc:docMk/>
            <pc:sldMk cId="537872106" sldId="256"/>
            <ac:spMk id="3" creationId="{0EBDC914-7CFD-D779-EAB6-28E94BA44907}"/>
          </ac:spMkLst>
        </pc:spChg>
        <pc:spChg chg="add mod">
          <ac:chgData name="Jordan Roberts" userId="9b78abb5-3d19-481e-8b85-01a081d118b6" providerId="ADAL" clId="{594E9DB8-0978-4FF9-8A68-270611396743}" dt="2026-04-07T14:28:03.363" v="9371"/>
          <ac:spMkLst>
            <pc:docMk/>
            <pc:sldMk cId="537872106" sldId="256"/>
            <ac:spMk id="4" creationId="{BE6A77F7-C702-F3DF-C921-D9EBC0CA77AC}"/>
          </ac:spMkLst>
        </pc:spChg>
        <pc:spChg chg="del mod">
          <ac:chgData name="Jordan Roberts" userId="9b78abb5-3d19-481e-8b85-01a081d118b6" providerId="ADAL" clId="{594E9DB8-0978-4FF9-8A68-270611396743}" dt="2026-04-07T14:27:53.766" v="9367" actId="21"/>
          <ac:spMkLst>
            <pc:docMk/>
            <pc:sldMk cId="537872106" sldId="256"/>
            <ac:spMk id="5" creationId="{BE6A77F7-C702-F3DF-C921-D9EBC0CA77AC}"/>
          </ac:spMkLst>
        </pc:spChg>
        <pc:spChg chg="add del mod">
          <ac:chgData name="Jordan Roberts" userId="9b78abb5-3d19-481e-8b85-01a081d118b6" providerId="ADAL" clId="{594E9DB8-0978-4FF9-8A68-270611396743}" dt="2026-04-07T14:45:53.429" v="9504" actId="21"/>
          <ac:spMkLst>
            <pc:docMk/>
            <pc:sldMk cId="537872106" sldId="256"/>
            <ac:spMk id="6" creationId="{F03BC008-84E6-D98F-3B54-0573C7773C47}"/>
          </ac:spMkLst>
        </pc:spChg>
        <pc:spChg chg="add mod">
          <ac:chgData name="Jordan Roberts" userId="9b78abb5-3d19-481e-8b85-01a081d118b6" providerId="ADAL" clId="{594E9DB8-0978-4FF9-8A68-270611396743}" dt="2026-04-07T14:25:52.373" v="9358" actId="1076"/>
          <ac:spMkLst>
            <pc:docMk/>
            <pc:sldMk cId="537872106" sldId="256"/>
            <ac:spMk id="11" creationId="{F8CF377C-59D2-AF87-5A7C-9D3895598499}"/>
          </ac:spMkLst>
        </pc:spChg>
        <pc:spChg chg="mod">
          <ac:chgData name="Jordan Roberts" userId="9b78abb5-3d19-481e-8b85-01a081d118b6" providerId="ADAL" clId="{594E9DB8-0978-4FF9-8A68-270611396743}" dt="2026-04-06T19:52:01.588" v="5714" actId="255"/>
          <ac:spMkLst>
            <pc:docMk/>
            <pc:sldMk cId="537872106" sldId="256"/>
            <ac:spMk id="12" creationId="{64340E06-596D-812C-0485-B584DB34FC35}"/>
          </ac:spMkLst>
        </pc:spChg>
        <pc:spChg chg="mod">
          <ac:chgData name="Jordan Roberts" userId="9b78abb5-3d19-481e-8b85-01a081d118b6" providerId="ADAL" clId="{594E9DB8-0978-4FF9-8A68-270611396743}" dt="2026-04-06T21:59:17.717" v="6899"/>
          <ac:spMkLst>
            <pc:docMk/>
            <pc:sldMk cId="537872106" sldId="256"/>
            <ac:spMk id="15" creationId="{698AB459-C3EE-07DC-53DF-1C1A3411BCCE}"/>
          </ac:spMkLst>
        </pc:spChg>
        <pc:spChg chg="mod">
          <ac:chgData name="Jordan Roberts" userId="9b78abb5-3d19-481e-8b85-01a081d118b6" providerId="ADAL" clId="{594E9DB8-0978-4FF9-8A68-270611396743}" dt="2026-04-06T21:59:17.717" v="6899"/>
          <ac:spMkLst>
            <pc:docMk/>
            <pc:sldMk cId="537872106" sldId="256"/>
            <ac:spMk id="16" creationId="{F77CB93F-A25A-1AE4-CA87-F230A865083E}"/>
          </ac:spMkLst>
        </pc:spChg>
        <pc:spChg chg="mod">
          <ac:chgData name="Jordan Roberts" userId="9b78abb5-3d19-481e-8b85-01a081d118b6" providerId="ADAL" clId="{594E9DB8-0978-4FF9-8A68-270611396743}" dt="2026-04-06T21:59:17.717" v="6899"/>
          <ac:spMkLst>
            <pc:docMk/>
            <pc:sldMk cId="537872106" sldId="256"/>
            <ac:spMk id="17" creationId="{B2D9983A-2BD7-6129-E8B6-64E028181EA6}"/>
          </ac:spMkLst>
        </pc:spChg>
        <pc:spChg chg="mod">
          <ac:chgData name="Jordan Roberts" userId="9b78abb5-3d19-481e-8b85-01a081d118b6" providerId="ADAL" clId="{594E9DB8-0978-4FF9-8A68-270611396743}" dt="2026-04-06T21:59:17.717" v="6899"/>
          <ac:spMkLst>
            <pc:docMk/>
            <pc:sldMk cId="537872106" sldId="256"/>
            <ac:spMk id="18" creationId="{63239C81-6B9B-2198-8AC5-F4775E13F83F}"/>
          </ac:spMkLst>
        </pc:spChg>
        <pc:grpChg chg="add del mod">
          <ac:chgData name="Jordan Roberts" userId="9b78abb5-3d19-481e-8b85-01a081d118b6" providerId="ADAL" clId="{594E9DB8-0978-4FF9-8A68-270611396743}" dt="2026-04-06T21:59:26.292" v="6903" actId="21"/>
          <ac:grpSpMkLst>
            <pc:docMk/>
            <pc:sldMk cId="537872106" sldId="256"/>
            <ac:grpSpMk id="13" creationId="{A3E7AC18-0F92-4612-FBCB-2BE6C305D13E}"/>
          </ac:grpSpMkLst>
        </pc:grpChg>
        <pc:picChg chg="add del mod">
          <ac:chgData name="Jordan Roberts" userId="9b78abb5-3d19-481e-8b85-01a081d118b6" providerId="ADAL" clId="{594E9DB8-0978-4FF9-8A68-270611396743}" dt="2026-04-06T19:53:52.407" v="5749" actId="21"/>
          <ac:picMkLst>
            <pc:docMk/>
            <pc:sldMk cId="537872106" sldId="256"/>
            <ac:picMk id="4" creationId="{0B658937-4C3F-3860-5C11-90967BC64007}"/>
          </ac:picMkLst>
        </pc:picChg>
        <pc:picChg chg="add del mod">
          <ac:chgData name="Jordan Roberts" userId="9b78abb5-3d19-481e-8b85-01a081d118b6" providerId="ADAL" clId="{594E9DB8-0978-4FF9-8A68-270611396743}" dt="2026-04-06T20:07:34.877" v="5986" actId="478"/>
          <ac:picMkLst>
            <pc:docMk/>
            <pc:sldMk cId="537872106" sldId="256"/>
            <ac:picMk id="6" creationId="{0B658937-4C3F-3860-5C11-90967BC64007}"/>
          </ac:picMkLst>
        </pc:picChg>
        <pc:picChg chg="add del mod">
          <ac:chgData name="Jordan Roberts" userId="9b78abb5-3d19-481e-8b85-01a081d118b6" providerId="ADAL" clId="{594E9DB8-0978-4FF9-8A68-270611396743}" dt="2026-04-06T19:59:18.764" v="5915" actId="21"/>
          <ac:picMkLst>
            <pc:docMk/>
            <pc:sldMk cId="537872106" sldId="256"/>
            <ac:picMk id="7" creationId="{5C268636-98A9-7733-C2BA-25C60F63723B}"/>
          </ac:picMkLst>
        </pc:picChg>
        <pc:picChg chg="add mod">
          <ac:chgData name="Jordan Roberts" userId="9b78abb5-3d19-481e-8b85-01a081d118b6" providerId="ADAL" clId="{594E9DB8-0978-4FF9-8A68-270611396743}" dt="2026-04-07T14:25:47.024" v="9357" actId="1076"/>
          <ac:picMkLst>
            <pc:docMk/>
            <pc:sldMk cId="537872106" sldId="256"/>
            <ac:picMk id="9" creationId="{AB932E7A-C9AF-D308-23D5-5211719EF338}"/>
          </ac:picMkLst>
        </pc:picChg>
        <pc:picChg chg="mod">
          <ac:chgData name="Jordan Roberts" userId="9b78abb5-3d19-481e-8b85-01a081d118b6" providerId="ADAL" clId="{594E9DB8-0978-4FF9-8A68-270611396743}" dt="2026-04-06T21:59:17.717" v="6899"/>
          <ac:picMkLst>
            <pc:docMk/>
            <pc:sldMk cId="537872106" sldId="256"/>
            <ac:picMk id="14" creationId="{A31AC1A1-BCD6-B753-2444-7B8317F7066B}"/>
          </ac:picMkLst>
        </pc:picChg>
        <pc:picChg chg="add del mod">
          <ac:chgData name="Jordan Roberts" userId="9b78abb5-3d19-481e-8b85-01a081d118b6" providerId="ADAL" clId="{594E9DB8-0978-4FF9-8A68-270611396743}" dt="2026-04-06T19:51:30.287" v="5706" actId="21"/>
          <ac:picMkLst>
            <pc:docMk/>
            <pc:sldMk cId="537872106" sldId="256"/>
            <ac:picMk id="1026" creationId="{0B658937-4C3F-3860-5C11-90967BC64007}"/>
          </ac:picMkLst>
        </pc:picChg>
      </pc:sldChg>
      <pc:sldChg chg="addSp delSp modSp add mod modNotesTx">
        <pc:chgData name="Jordan Roberts" userId="9b78abb5-3d19-481e-8b85-01a081d118b6" providerId="ADAL" clId="{594E9DB8-0978-4FF9-8A68-270611396743}" dt="2026-04-07T15:19:12.051" v="9993" actId="20577"/>
        <pc:sldMkLst>
          <pc:docMk/>
          <pc:sldMk cId="2239028189" sldId="257"/>
        </pc:sldMkLst>
        <pc:spChg chg="mod">
          <ac:chgData name="Jordan Roberts" userId="9b78abb5-3d19-481e-8b85-01a081d118b6" providerId="ADAL" clId="{594E9DB8-0978-4FF9-8A68-270611396743}" dt="2026-04-07T15:19:12.051" v="9993" actId="20577"/>
          <ac:spMkLst>
            <pc:docMk/>
            <pc:sldMk cId="2239028189" sldId="257"/>
            <ac:spMk id="3" creationId="{F1E6E55D-4B4B-B50D-36FA-87CC4B902C31}"/>
          </ac:spMkLst>
        </pc:spChg>
        <pc:spChg chg="add del mod">
          <ac:chgData name="Jordan Roberts" userId="9b78abb5-3d19-481e-8b85-01a081d118b6" providerId="ADAL" clId="{594E9DB8-0978-4FF9-8A68-270611396743}" dt="2026-04-07T14:28:01.453" v="9370" actId="21"/>
          <ac:spMkLst>
            <pc:docMk/>
            <pc:sldMk cId="2239028189" sldId="257"/>
            <ac:spMk id="4" creationId="{BE6A77F7-C702-F3DF-C921-D9EBC0CA77AC}"/>
          </ac:spMkLst>
        </pc:spChg>
        <pc:spChg chg="mod">
          <ac:chgData name="Jordan Roberts" userId="9b78abb5-3d19-481e-8b85-01a081d118b6" providerId="ADAL" clId="{594E9DB8-0978-4FF9-8A68-270611396743}" dt="2026-04-07T14:28:27.263" v="9380" actId="20577"/>
          <ac:spMkLst>
            <pc:docMk/>
            <pc:sldMk cId="2239028189" sldId="257"/>
            <ac:spMk id="5" creationId="{AE071464-7AB3-709E-EEDB-B5FE6C1C5709}"/>
          </ac:spMkLst>
        </pc:spChg>
        <pc:spChg chg="add mod">
          <ac:chgData name="Jordan Roberts" userId="9b78abb5-3d19-481e-8b85-01a081d118b6" providerId="ADAL" clId="{594E9DB8-0978-4FF9-8A68-270611396743}" dt="2026-04-06T21:59:14.661" v="6897" actId="164"/>
          <ac:spMkLst>
            <pc:docMk/>
            <pc:sldMk cId="2239028189" sldId="257"/>
            <ac:spMk id="7" creationId="{698AB459-C3EE-07DC-53DF-1C1A3411BCCE}"/>
          </ac:spMkLst>
        </pc:spChg>
        <pc:spChg chg="add mod">
          <ac:chgData name="Jordan Roberts" userId="9b78abb5-3d19-481e-8b85-01a081d118b6" providerId="ADAL" clId="{594E9DB8-0978-4FF9-8A68-270611396743}" dt="2026-04-06T21:59:14.661" v="6897" actId="164"/>
          <ac:spMkLst>
            <pc:docMk/>
            <pc:sldMk cId="2239028189" sldId="257"/>
            <ac:spMk id="8" creationId="{F77CB93F-A25A-1AE4-CA87-F230A865083E}"/>
          </ac:spMkLst>
        </pc:spChg>
        <pc:spChg chg="add mod">
          <ac:chgData name="Jordan Roberts" userId="9b78abb5-3d19-481e-8b85-01a081d118b6" providerId="ADAL" clId="{594E9DB8-0978-4FF9-8A68-270611396743}" dt="2026-04-06T21:59:14.661" v="6897" actId="164"/>
          <ac:spMkLst>
            <pc:docMk/>
            <pc:sldMk cId="2239028189" sldId="257"/>
            <ac:spMk id="9" creationId="{B2D9983A-2BD7-6129-E8B6-64E028181EA6}"/>
          </ac:spMkLst>
        </pc:spChg>
        <pc:spChg chg="add mod">
          <ac:chgData name="Jordan Roberts" userId="9b78abb5-3d19-481e-8b85-01a081d118b6" providerId="ADAL" clId="{594E9DB8-0978-4FF9-8A68-270611396743}" dt="2026-04-06T21:59:14.661" v="6897" actId="164"/>
          <ac:spMkLst>
            <pc:docMk/>
            <pc:sldMk cId="2239028189" sldId="257"/>
            <ac:spMk id="10" creationId="{63239C81-6B9B-2198-8AC5-F4775E13F83F}"/>
          </ac:spMkLst>
        </pc:spChg>
        <pc:spChg chg="mod">
          <ac:chgData name="Jordan Roberts" userId="9b78abb5-3d19-481e-8b85-01a081d118b6" providerId="ADAL" clId="{594E9DB8-0978-4FF9-8A68-270611396743}" dt="2026-04-06T19:53:21.872" v="5743" actId="255"/>
          <ac:spMkLst>
            <pc:docMk/>
            <pc:sldMk cId="2239028189" sldId="257"/>
            <ac:spMk id="12" creationId="{A6672E3E-7B7C-DB53-F8E2-FE21979D38C0}"/>
          </ac:spMkLst>
        </pc:spChg>
        <pc:spChg chg="mod">
          <ac:chgData name="Jordan Roberts" userId="9b78abb5-3d19-481e-8b85-01a081d118b6" providerId="ADAL" clId="{594E9DB8-0978-4FF9-8A68-270611396743}" dt="2026-04-07T14:25:10.150" v="9353" actId="207"/>
          <ac:spMkLst>
            <pc:docMk/>
            <pc:sldMk cId="2239028189" sldId="257"/>
            <ac:spMk id="15" creationId="{698AB459-C3EE-07DC-53DF-1C1A3411BCCE}"/>
          </ac:spMkLst>
        </pc:spChg>
        <pc:spChg chg="mod">
          <ac:chgData name="Jordan Roberts" userId="9b78abb5-3d19-481e-8b85-01a081d118b6" providerId="ADAL" clId="{594E9DB8-0978-4FF9-8A68-270611396743}" dt="2026-04-07T14:24:59.805" v="9352" actId="207"/>
          <ac:spMkLst>
            <pc:docMk/>
            <pc:sldMk cId="2239028189" sldId="257"/>
            <ac:spMk id="16" creationId="{F77CB93F-A25A-1AE4-CA87-F230A865083E}"/>
          </ac:spMkLst>
        </pc:spChg>
        <pc:spChg chg="mod">
          <ac:chgData name="Jordan Roberts" userId="9b78abb5-3d19-481e-8b85-01a081d118b6" providerId="ADAL" clId="{594E9DB8-0978-4FF9-8A68-270611396743}" dt="2026-04-07T14:24:12.148" v="9350" actId="207"/>
          <ac:spMkLst>
            <pc:docMk/>
            <pc:sldMk cId="2239028189" sldId="257"/>
            <ac:spMk id="17" creationId="{B2D9983A-2BD7-6129-E8B6-64E028181EA6}"/>
          </ac:spMkLst>
        </pc:spChg>
        <pc:spChg chg="mod">
          <ac:chgData name="Jordan Roberts" userId="9b78abb5-3d19-481e-8b85-01a081d118b6" providerId="ADAL" clId="{594E9DB8-0978-4FF9-8A68-270611396743}" dt="2026-04-07T14:24:51.400" v="9351" actId="207"/>
          <ac:spMkLst>
            <pc:docMk/>
            <pc:sldMk cId="2239028189" sldId="257"/>
            <ac:spMk id="18" creationId="{63239C81-6B9B-2198-8AC5-F4775E13F83F}"/>
          </ac:spMkLst>
        </pc:spChg>
        <pc:grpChg chg="add del mod">
          <ac:chgData name="Jordan Roberts" userId="9b78abb5-3d19-481e-8b85-01a081d118b6" providerId="ADAL" clId="{594E9DB8-0978-4FF9-8A68-270611396743}" dt="2026-04-06T21:59:15.538" v="6898" actId="21"/>
          <ac:grpSpMkLst>
            <pc:docMk/>
            <pc:sldMk cId="2239028189" sldId="257"/>
            <ac:grpSpMk id="11" creationId="{A3E7AC18-0F92-4612-FBCB-2BE6C305D13E}"/>
          </ac:grpSpMkLst>
        </pc:grpChg>
        <pc:grpChg chg="add mod">
          <ac:chgData name="Jordan Roberts" userId="9b78abb5-3d19-481e-8b85-01a081d118b6" providerId="ADAL" clId="{594E9DB8-0978-4FF9-8A68-270611396743}" dt="2026-04-07T14:23:56.914" v="9349" actId="207"/>
          <ac:grpSpMkLst>
            <pc:docMk/>
            <pc:sldMk cId="2239028189" sldId="257"/>
            <ac:grpSpMk id="13" creationId="{A3E7AC18-0F92-4612-FBCB-2BE6C305D13E}"/>
          </ac:grpSpMkLst>
        </pc:grpChg>
        <pc:picChg chg="add del mod">
          <ac:chgData name="Jordan Roberts" userId="9b78abb5-3d19-481e-8b85-01a081d118b6" providerId="ADAL" clId="{594E9DB8-0978-4FF9-8A68-270611396743}" dt="2026-04-06T19:54:01.998" v="5752" actId="21"/>
          <ac:picMkLst>
            <pc:docMk/>
            <pc:sldMk cId="2239028189" sldId="257"/>
            <ac:picMk id="4" creationId="{0B658937-4C3F-3860-5C11-90967BC64007}"/>
          </ac:picMkLst>
        </pc:picChg>
        <pc:picChg chg="add del mod">
          <ac:chgData name="Jordan Roberts" userId="9b78abb5-3d19-481e-8b85-01a081d118b6" providerId="ADAL" clId="{594E9DB8-0978-4FF9-8A68-270611396743}" dt="2026-04-06T21:59:14.661" v="6897" actId="164"/>
          <ac:picMkLst>
            <pc:docMk/>
            <pc:sldMk cId="2239028189" sldId="257"/>
            <ac:picMk id="6" creationId="{A31AC1A1-BCD6-B753-2444-7B8317F7066B}"/>
          </ac:picMkLst>
        </pc:picChg>
        <pc:picChg chg="mod">
          <ac:chgData name="Jordan Roberts" userId="9b78abb5-3d19-481e-8b85-01a081d118b6" providerId="ADAL" clId="{594E9DB8-0978-4FF9-8A68-270611396743}" dt="2026-04-07T14:23:56.914" v="9349" actId="207"/>
          <ac:picMkLst>
            <pc:docMk/>
            <pc:sldMk cId="2239028189" sldId="257"/>
            <ac:picMk id="14" creationId="{A31AC1A1-BCD6-B753-2444-7B8317F7066B}"/>
          </ac:picMkLst>
        </pc:picChg>
        <pc:picChg chg="add del mod">
          <ac:chgData name="Jordan Roberts" userId="9b78abb5-3d19-481e-8b85-01a081d118b6" providerId="ADAL" clId="{594E9DB8-0978-4FF9-8A68-270611396743}" dt="2026-04-06T21:59:48.318" v="6908" actId="21"/>
          <ac:picMkLst>
            <pc:docMk/>
            <pc:sldMk cId="2239028189" sldId="257"/>
            <ac:picMk id="19" creationId="{5C268636-98A9-7733-C2BA-25C60F63723B}"/>
          </ac:picMkLst>
        </pc:picChg>
        <pc:picChg chg="add del mod">
          <ac:chgData name="Jordan Roberts" userId="9b78abb5-3d19-481e-8b85-01a081d118b6" providerId="ADAL" clId="{594E9DB8-0978-4FF9-8A68-270611396743}" dt="2026-04-06T22:03:19.021" v="6925" actId="21"/>
          <ac:picMkLst>
            <pc:docMk/>
            <pc:sldMk cId="2239028189" sldId="257"/>
            <ac:picMk id="20" creationId="{C1A709CB-5BC9-2FEA-B28E-BAE6ED810587}"/>
          </ac:picMkLst>
        </pc:picChg>
        <pc:picChg chg="add del mod">
          <ac:chgData name="Jordan Roberts" userId="9b78abb5-3d19-481e-8b85-01a081d118b6" providerId="ADAL" clId="{594E9DB8-0978-4FF9-8A68-270611396743}" dt="2026-04-06T19:51:44.028" v="5711" actId="21"/>
          <ac:picMkLst>
            <pc:docMk/>
            <pc:sldMk cId="2239028189" sldId="257"/>
            <ac:picMk id="1026" creationId="{0B658937-4C3F-3860-5C11-90967BC64007}"/>
          </ac:picMkLst>
        </pc:picChg>
      </pc:sldChg>
      <pc:sldChg chg="addSp delSp modSp add mod modNotesTx">
        <pc:chgData name="Jordan Roberts" userId="9b78abb5-3d19-481e-8b85-01a081d118b6" providerId="ADAL" clId="{594E9DB8-0978-4FF9-8A68-270611396743}" dt="2026-04-07T16:03:45.037" v="10241" actId="20577"/>
        <pc:sldMkLst>
          <pc:docMk/>
          <pc:sldMk cId="4270662841" sldId="258"/>
        </pc:sldMkLst>
        <pc:spChg chg="mod">
          <ac:chgData name="Jordan Roberts" userId="9b78abb5-3d19-481e-8b85-01a081d118b6" providerId="ADAL" clId="{594E9DB8-0978-4FF9-8A68-270611396743}" dt="2026-04-06T21:58:16.169" v="6884" actId="20577"/>
          <ac:spMkLst>
            <pc:docMk/>
            <pc:sldMk cId="4270662841" sldId="258"/>
            <ac:spMk id="3" creationId="{BEFF5675-D4AF-1DE6-F857-9601F119E5D6}"/>
          </ac:spMkLst>
        </pc:spChg>
        <pc:spChg chg="del mod">
          <ac:chgData name="Jordan Roberts" userId="9b78abb5-3d19-481e-8b85-01a081d118b6" providerId="ADAL" clId="{594E9DB8-0978-4FF9-8A68-270611396743}" dt="2026-04-06T19:58:25.344" v="5902" actId="478"/>
          <ac:spMkLst>
            <pc:docMk/>
            <pc:sldMk cId="4270662841" sldId="258"/>
            <ac:spMk id="5" creationId="{B62D8FED-A8BE-2A8D-EFB9-3EC258DCC537}"/>
          </ac:spMkLst>
        </pc:spChg>
        <pc:spChg chg="add mod">
          <ac:chgData name="Jordan Roberts" userId="9b78abb5-3d19-481e-8b85-01a081d118b6" providerId="ADAL" clId="{594E9DB8-0978-4FF9-8A68-270611396743}" dt="2026-04-07T16:03:21.549" v="10222" actId="20577"/>
          <ac:spMkLst>
            <pc:docMk/>
            <pc:sldMk cId="4270662841" sldId="258"/>
            <ac:spMk id="7" creationId="{8B295E52-E9E2-44BB-961C-326961A29E7E}"/>
          </ac:spMkLst>
        </pc:spChg>
        <pc:spChg chg="add mod">
          <ac:chgData name="Jordan Roberts" userId="9b78abb5-3d19-481e-8b85-01a081d118b6" providerId="ADAL" clId="{594E9DB8-0978-4FF9-8A68-270611396743}" dt="2026-04-07T16:03:24.347" v="10224" actId="20577"/>
          <ac:spMkLst>
            <pc:docMk/>
            <pc:sldMk cId="4270662841" sldId="258"/>
            <ac:spMk id="8" creationId="{2C8FAD98-55C5-E9CC-0844-F94A684F5B06}"/>
          </ac:spMkLst>
        </pc:spChg>
        <pc:spChg chg="add mod">
          <ac:chgData name="Jordan Roberts" userId="9b78abb5-3d19-481e-8b85-01a081d118b6" providerId="ADAL" clId="{594E9DB8-0978-4FF9-8A68-270611396743}" dt="2026-04-07T16:03:45.037" v="10241" actId="20577"/>
          <ac:spMkLst>
            <pc:docMk/>
            <pc:sldMk cId="4270662841" sldId="258"/>
            <ac:spMk id="9" creationId="{70089E60-B92D-3889-6953-CC2011458CD1}"/>
          </ac:spMkLst>
        </pc:spChg>
        <pc:spChg chg="mod">
          <ac:chgData name="Jordan Roberts" userId="9b78abb5-3d19-481e-8b85-01a081d118b6" providerId="ADAL" clId="{594E9DB8-0978-4FF9-8A68-270611396743}" dt="2026-04-06T21:57:31.942" v="6861" actId="255"/>
          <ac:spMkLst>
            <pc:docMk/>
            <pc:sldMk cId="4270662841" sldId="258"/>
            <ac:spMk id="12" creationId="{987EBADB-9728-1E5F-15D7-509372A9130B}"/>
          </ac:spMkLst>
        </pc:spChg>
        <pc:graphicFrameChg chg="add mod modGraphic">
          <ac:chgData name="Jordan Roberts" userId="9b78abb5-3d19-481e-8b85-01a081d118b6" providerId="ADAL" clId="{594E9DB8-0978-4FF9-8A68-270611396743}" dt="2026-04-07T01:33:14.963" v="8502" actId="1076"/>
          <ac:graphicFrameMkLst>
            <pc:docMk/>
            <pc:sldMk cId="4270662841" sldId="258"/>
            <ac:graphicFrameMk id="4" creationId="{2BFB074A-6BFE-5999-A676-1580C062E5E2}"/>
          </ac:graphicFrameMkLst>
        </pc:graphicFrameChg>
        <pc:picChg chg="del">
          <ac:chgData name="Jordan Roberts" userId="9b78abb5-3d19-481e-8b85-01a081d118b6" providerId="ADAL" clId="{594E9DB8-0978-4FF9-8A68-270611396743}" dt="2026-04-06T14:47:51.683" v="1601" actId="478"/>
          <ac:picMkLst>
            <pc:docMk/>
            <pc:sldMk cId="4270662841" sldId="258"/>
            <ac:picMk id="6" creationId="{5717CFDA-DBF9-7C2B-5F8A-D26DB08C4FAA}"/>
          </ac:picMkLst>
        </pc:picChg>
      </pc:sldChg>
      <pc:sldChg chg="delSp modSp add mod">
        <pc:chgData name="Jordan Roberts" userId="9b78abb5-3d19-481e-8b85-01a081d118b6" providerId="ADAL" clId="{594E9DB8-0978-4FF9-8A68-270611396743}" dt="2026-04-06T22:00:21.110" v="6913" actId="1076"/>
        <pc:sldMkLst>
          <pc:docMk/>
          <pc:sldMk cId="2154691848" sldId="259"/>
        </pc:sldMkLst>
        <pc:spChg chg="mod">
          <ac:chgData name="Jordan Roberts" userId="9b78abb5-3d19-481e-8b85-01a081d118b6" providerId="ADAL" clId="{594E9DB8-0978-4FF9-8A68-270611396743}" dt="2026-04-06T22:00:21.110" v="6913" actId="1076"/>
          <ac:spMkLst>
            <pc:docMk/>
            <pc:sldMk cId="2154691848" sldId="259"/>
            <ac:spMk id="2" creationId="{539F833B-C129-E108-DCDD-EBF633A6FEBB}"/>
          </ac:spMkLst>
        </pc:spChg>
        <pc:spChg chg="del">
          <ac:chgData name="Jordan Roberts" userId="9b78abb5-3d19-481e-8b85-01a081d118b6" providerId="ADAL" clId="{594E9DB8-0978-4FF9-8A68-270611396743}" dt="2026-04-06T14:50:42.445" v="1603" actId="478"/>
          <ac:spMkLst>
            <pc:docMk/>
            <pc:sldMk cId="2154691848" sldId="259"/>
            <ac:spMk id="3" creationId="{9DFB3FDE-FE49-E7CE-04EC-F3BFD9A9A48C}"/>
          </ac:spMkLst>
        </pc:spChg>
      </pc:sldChg>
      <pc:sldChg chg="addSp delSp modSp mod">
        <pc:chgData name="Jordan Roberts" userId="9b78abb5-3d19-481e-8b85-01a081d118b6" providerId="ADAL" clId="{594E9DB8-0978-4FF9-8A68-270611396743}" dt="2026-04-06T18:37:36.525" v="5564" actId="2085"/>
        <pc:sldMkLst>
          <pc:docMk/>
          <pc:sldMk cId="3322191059" sldId="260"/>
        </pc:sldMkLst>
        <pc:spChg chg="mod">
          <ac:chgData name="Jordan Roberts" userId="9b78abb5-3d19-481e-8b85-01a081d118b6" providerId="ADAL" clId="{594E9DB8-0978-4FF9-8A68-270611396743}" dt="2026-04-06T13:39:10.858" v="88" actId="20577"/>
          <ac:spMkLst>
            <pc:docMk/>
            <pc:sldMk cId="3322191059" sldId="260"/>
            <ac:spMk id="2" creationId="{4D02399A-9E70-A02B-F1B2-5A65BE4BAE54}"/>
          </ac:spMkLst>
        </pc:spChg>
        <pc:spChg chg="mod">
          <ac:chgData name="Jordan Roberts" userId="9b78abb5-3d19-481e-8b85-01a081d118b6" providerId="ADAL" clId="{594E9DB8-0978-4FF9-8A68-270611396743}" dt="2026-04-06T13:44:00.940" v="234" actId="21"/>
          <ac:spMkLst>
            <pc:docMk/>
            <pc:sldMk cId="3322191059" sldId="260"/>
            <ac:spMk id="4" creationId="{EAC93EFB-BDE0-671B-13D9-FE82DE9AB40F}"/>
          </ac:spMkLst>
        </pc:spChg>
        <pc:spChg chg="del">
          <ac:chgData name="Jordan Roberts" userId="9b78abb5-3d19-481e-8b85-01a081d118b6" providerId="ADAL" clId="{594E9DB8-0978-4FF9-8A68-270611396743}" dt="2026-04-06T13:43:34.613" v="232" actId="478"/>
          <ac:spMkLst>
            <pc:docMk/>
            <pc:sldMk cId="3322191059" sldId="260"/>
            <ac:spMk id="6" creationId="{AA257FE7-D384-D4EF-3CE8-D9245EFA77E1}"/>
          </ac:spMkLst>
        </pc:spChg>
        <pc:picChg chg="add mod">
          <ac:chgData name="Jordan Roberts" userId="9b78abb5-3d19-481e-8b85-01a081d118b6" providerId="ADAL" clId="{594E9DB8-0978-4FF9-8A68-270611396743}" dt="2026-04-06T18:37:36.525" v="5564" actId="2085"/>
          <ac:picMkLst>
            <pc:docMk/>
            <pc:sldMk cId="3322191059" sldId="260"/>
            <ac:picMk id="6" creationId="{5C2F6D9E-FE12-BB77-7EAA-38FB067FBE3D}"/>
          </ac:picMkLst>
        </pc:picChg>
        <pc:picChg chg="add del mod">
          <ac:chgData name="Jordan Roberts" userId="9b78abb5-3d19-481e-8b85-01a081d118b6" providerId="ADAL" clId="{594E9DB8-0978-4FF9-8A68-270611396743}" dt="2026-04-06T13:40:22.737" v="204" actId="478"/>
          <ac:picMkLst>
            <pc:docMk/>
            <pc:sldMk cId="3322191059" sldId="260"/>
            <ac:picMk id="7" creationId="{212E7508-9B39-D751-7DD8-B66CF36ACDA3}"/>
          </ac:picMkLst>
        </pc:picChg>
        <pc:picChg chg="add del mod">
          <ac:chgData name="Jordan Roberts" userId="9b78abb5-3d19-481e-8b85-01a081d118b6" providerId="ADAL" clId="{594E9DB8-0978-4FF9-8A68-270611396743}" dt="2026-04-06T13:43:33.216" v="231" actId="21"/>
          <ac:picMkLst>
            <pc:docMk/>
            <pc:sldMk cId="3322191059" sldId="260"/>
            <ac:picMk id="9" creationId="{0C3A7ED2-91E3-7520-616B-1392B28DEF5F}"/>
          </ac:picMkLst>
        </pc:picChg>
        <pc:picChg chg="add mod">
          <ac:chgData name="Jordan Roberts" userId="9b78abb5-3d19-481e-8b85-01a081d118b6" providerId="ADAL" clId="{594E9DB8-0978-4FF9-8A68-270611396743}" dt="2026-04-06T13:43:35.068" v="233"/>
          <ac:picMkLst>
            <pc:docMk/>
            <pc:sldMk cId="3322191059" sldId="260"/>
            <ac:picMk id="10" creationId="{0C3A7ED2-91E3-7520-616B-1392B28DEF5F}"/>
          </ac:picMkLst>
        </pc:picChg>
      </pc:sldChg>
      <pc:sldChg chg="addSp delSp modSp add mod">
        <pc:chgData name="Jordan Roberts" userId="9b78abb5-3d19-481e-8b85-01a081d118b6" providerId="ADAL" clId="{594E9DB8-0978-4FF9-8A68-270611396743}" dt="2026-04-07T14:47:07.205" v="9518" actId="1076"/>
        <pc:sldMkLst>
          <pc:docMk/>
          <pc:sldMk cId="1974588314" sldId="261"/>
        </pc:sldMkLst>
        <pc:spChg chg="mod">
          <ac:chgData name="Jordan Roberts" userId="9b78abb5-3d19-481e-8b85-01a081d118b6" providerId="ADAL" clId="{594E9DB8-0978-4FF9-8A68-270611396743}" dt="2026-04-06T20:00:30.222" v="5919" actId="255"/>
          <ac:spMkLst>
            <pc:docMk/>
            <pc:sldMk cId="1974588314" sldId="261"/>
            <ac:spMk id="3" creationId="{B4E3D11E-8890-C64B-C69C-70FE1F2FF6F7}"/>
          </ac:spMkLst>
        </pc:spChg>
        <pc:spChg chg="add mod">
          <ac:chgData name="Jordan Roberts" userId="9b78abb5-3d19-481e-8b85-01a081d118b6" providerId="ADAL" clId="{594E9DB8-0978-4FF9-8A68-270611396743}" dt="2026-04-07T14:47:01.901" v="9517"/>
          <ac:spMkLst>
            <pc:docMk/>
            <pc:sldMk cId="1974588314" sldId="261"/>
            <ac:spMk id="4" creationId="{D51EA30A-E591-D15D-6175-5B57BB2D8EE1}"/>
          </ac:spMkLst>
        </pc:spChg>
        <pc:spChg chg="del mod">
          <ac:chgData name="Jordan Roberts" userId="9b78abb5-3d19-481e-8b85-01a081d118b6" providerId="ADAL" clId="{594E9DB8-0978-4FF9-8A68-270611396743}" dt="2026-04-07T14:46:50.139" v="9513" actId="21"/>
          <ac:spMkLst>
            <pc:docMk/>
            <pc:sldMk cId="1974588314" sldId="261"/>
            <ac:spMk id="5" creationId="{D51EA30A-E591-D15D-6175-5B57BB2D8EE1}"/>
          </ac:spMkLst>
        </pc:spChg>
        <pc:spChg chg="mod">
          <ac:chgData name="Jordan Roberts" userId="9b78abb5-3d19-481e-8b85-01a081d118b6" providerId="ADAL" clId="{594E9DB8-0978-4FF9-8A68-270611396743}" dt="2026-04-06T20:00:15.877" v="5918" actId="255"/>
          <ac:spMkLst>
            <pc:docMk/>
            <pc:sldMk cId="1974588314" sldId="261"/>
            <ac:spMk id="12" creationId="{7BF102E1-A6AA-935E-075D-7956831539AE}"/>
          </ac:spMkLst>
        </pc:spChg>
        <pc:picChg chg="add del mod">
          <ac:chgData name="Jordan Roberts" userId="9b78abb5-3d19-481e-8b85-01a081d118b6" providerId="ADAL" clId="{594E9DB8-0978-4FF9-8A68-270611396743}" dt="2026-04-06T21:25:02.167" v="6111" actId="478"/>
          <ac:picMkLst>
            <pc:docMk/>
            <pc:sldMk cId="1974588314" sldId="261"/>
            <ac:picMk id="6" creationId="{C0A4ACC8-1262-0070-CE18-D62F093729EB}"/>
          </ac:picMkLst>
        </pc:picChg>
        <pc:picChg chg="add mod">
          <ac:chgData name="Jordan Roberts" userId="9b78abb5-3d19-481e-8b85-01a081d118b6" providerId="ADAL" clId="{594E9DB8-0978-4FF9-8A68-270611396743}" dt="2026-04-07T14:47:07.205" v="9518" actId="1076"/>
          <ac:picMkLst>
            <pc:docMk/>
            <pc:sldMk cId="1974588314" sldId="261"/>
            <ac:picMk id="8" creationId="{DEB48485-E088-F027-4C71-F2E9D5DCF65F}"/>
          </ac:picMkLst>
        </pc:picChg>
      </pc:sldChg>
      <pc:sldChg chg="addSp delSp modSp add mod modNotesTx">
        <pc:chgData name="Jordan Roberts" userId="9b78abb5-3d19-481e-8b85-01a081d118b6" providerId="ADAL" clId="{594E9DB8-0978-4FF9-8A68-270611396743}" dt="2026-04-07T16:04:23.379" v="10250" actId="20577"/>
        <pc:sldMkLst>
          <pc:docMk/>
          <pc:sldMk cId="1596867025" sldId="262"/>
        </pc:sldMkLst>
        <pc:spChg chg="mod">
          <ac:chgData name="Jordan Roberts" userId="9b78abb5-3d19-481e-8b85-01a081d118b6" providerId="ADAL" clId="{594E9DB8-0978-4FF9-8A68-270611396743}" dt="2026-04-07T16:04:23.379" v="10250" actId="20577"/>
          <ac:spMkLst>
            <pc:docMk/>
            <pc:sldMk cId="1596867025" sldId="262"/>
            <ac:spMk id="3" creationId="{E24B0957-F5B6-A328-B9AC-1636C4A1C9E6}"/>
          </ac:spMkLst>
        </pc:spChg>
        <pc:spChg chg="add del mod">
          <ac:chgData name="Jordan Roberts" userId="9b78abb5-3d19-481e-8b85-01a081d118b6" providerId="ADAL" clId="{594E9DB8-0978-4FF9-8A68-270611396743}" dt="2026-04-07T14:46:59.096" v="9516" actId="21"/>
          <ac:spMkLst>
            <pc:docMk/>
            <pc:sldMk cId="1596867025" sldId="262"/>
            <ac:spMk id="4" creationId="{D51EA30A-E591-D15D-6175-5B57BB2D8EE1}"/>
          </ac:spMkLst>
        </pc:spChg>
        <pc:spChg chg="del mod">
          <ac:chgData name="Jordan Roberts" userId="9b78abb5-3d19-481e-8b85-01a081d118b6" providerId="ADAL" clId="{594E9DB8-0978-4FF9-8A68-270611396743}" dt="2026-04-07T14:46:31.053" v="9512" actId="478"/>
          <ac:spMkLst>
            <pc:docMk/>
            <pc:sldMk cId="1596867025" sldId="262"/>
            <ac:spMk id="5" creationId="{F0835DA4-5489-4F6A-E1D5-C821903C9986}"/>
          </ac:spMkLst>
        </pc:spChg>
        <pc:spChg chg="add mod">
          <ac:chgData name="Jordan Roberts" userId="9b78abb5-3d19-481e-8b85-01a081d118b6" providerId="ADAL" clId="{594E9DB8-0978-4FF9-8A68-270611396743}" dt="2026-04-07T14:46:28.171" v="9511"/>
          <ac:spMkLst>
            <pc:docMk/>
            <pc:sldMk cId="1596867025" sldId="262"/>
            <ac:spMk id="10" creationId="{2AF05818-0705-9193-2B3D-1FAB618E4591}"/>
          </ac:spMkLst>
        </pc:spChg>
        <pc:spChg chg="mod">
          <ac:chgData name="Jordan Roberts" userId="9b78abb5-3d19-481e-8b85-01a081d118b6" providerId="ADAL" clId="{594E9DB8-0978-4FF9-8A68-270611396743}" dt="2026-04-06T20:01:04.471" v="5922" actId="14100"/>
          <ac:spMkLst>
            <pc:docMk/>
            <pc:sldMk cId="1596867025" sldId="262"/>
            <ac:spMk id="12" creationId="{7A60C770-D302-C145-7F20-0FE5CBCD6C9C}"/>
          </ac:spMkLst>
        </pc:spChg>
      </pc:sldChg>
      <pc:sldChg chg="addSp delSp modSp add mod modNotesTx">
        <pc:chgData name="Jordan Roberts" userId="9b78abb5-3d19-481e-8b85-01a081d118b6" providerId="ADAL" clId="{594E9DB8-0978-4FF9-8A68-270611396743}" dt="2026-04-07T16:04:31.302" v="10252" actId="20577"/>
        <pc:sldMkLst>
          <pc:docMk/>
          <pc:sldMk cId="4047374318" sldId="263"/>
        </pc:sldMkLst>
        <pc:spChg chg="del">
          <ac:chgData name="Jordan Roberts" userId="9b78abb5-3d19-481e-8b85-01a081d118b6" providerId="ADAL" clId="{594E9DB8-0978-4FF9-8A68-270611396743}" dt="2026-04-06T14:57:13.873" v="2230" actId="478"/>
          <ac:spMkLst>
            <pc:docMk/>
            <pc:sldMk cId="4047374318" sldId="263"/>
            <ac:spMk id="3" creationId="{72911A32-AEC6-AB83-BBED-F58C3A7DD1FA}"/>
          </ac:spMkLst>
        </pc:spChg>
        <pc:spChg chg="add mod">
          <ac:chgData name="Jordan Roberts" userId="9b78abb5-3d19-481e-8b85-01a081d118b6" providerId="ADAL" clId="{594E9DB8-0978-4FF9-8A68-270611396743}" dt="2026-04-07T14:48:00.953" v="9541" actId="1037"/>
          <ac:spMkLst>
            <pc:docMk/>
            <pc:sldMk cId="4047374318" sldId="263"/>
            <ac:spMk id="3" creationId="{7B92A34E-0F93-9C6D-DF2C-F26F81277E75}"/>
          </ac:spMkLst>
        </pc:spChg>
        <pc:spChg chg="add mod">
          <ac:chgData name="Jordan Roberts" userId="9b78abb5-3d19-481e-8b85-01a081d118b6" providerId="ADAL" clId="{594E9DB8-0978-4FF9-8A68-270611396743}" dt="2026-04-07T14:47:52.757" v="9533" actId="1076"/>
          <ac:spMkLst>
            <pc:docMk/>
            <pc:sldMk cId="4047374318" sldId="263"/>
            <ac:spMk id="4" creationId="{B5F40D4C-5BE6-A3EF-EE36-83A736A0D4AE}"/>
          </ac:spMkLst>
        </pc:spChg>
        <pc:spChg chg="mod">
          <ac:chgData name="Jordan Roberts" userId="9b78abb5-3d19-481e-8b85-01a081d118b6" providerId="ADAL" clId="{594E9DB8-0978-4FF9-8A68-270611396743}" dt="2026-04-07T16:04:31.302" v="10252" actId="20577"/>
          <ac:spMkLst>
            <pc:docMk/>
            <pc:sldMk cId="4047374318" sldId="263"/>
            <ac:spMk id="5" creationId="{6AC3CB6A-5C2B-AAB4-4D5B-987ABB01B7F0}"/>
          </ac:spMkLst>
        </pc:spChg>
        <pc:spChg chg="add mod">
          <ac:chgData name="Jordan Roberts" userId="9b78abb5-3d19-481e-8b85-01a081d118b6" providerId="ADAL" clId="{594E9DB8-0978-4FF9-8A68-270611396743}" dt="2026-04-07T14:47:52.757" v="9533" actId="1076"/>
          <ac:spMkLst>
            <pc:docMk/>
            <pc:sldMk cId="4047374318" sldId="263"/>
            <ac:spMk id="6" creationId="{E3AEAF37-82FB-52C5-55FB-3DB5B2BE51F2}"/>
          </ac:spMkLst>
        </pc:spChg>
        <pc:spChg chg="add mod">
          <ac:chgData name="Jordan Roberts" userId="9b78abb5-3d19-481e-8b85-01a081d118b6" providerId="ADAL" clId="{594E9DB8-0978-4FF9-8A68-270611396743}" dt="2026-04-07T14:47:52.757" v="9533" actId="1076"/>
          <ac:spMkLst>
            <pc:docMk/>
            <pc:sldMk cId="4047374318" sldId="263"/>
            <ac:spMk id="7" creationId="{15D3FA9F-AA2A-2499-F997-796D8D59604D}"/>
          </ac:spMkLst>
        </pc:spChg>
        <pc:spChg chg="add mod">
          <ac:chgData name="Jordan Roberts" userId="9b78abb5-3d19-481e-8b85-01a081d118b6" providerId="ADAL" clId="{594E9DB8-0978-4FF9-8A68-270611396743}" dt="2026-04-07T14:47:36.616" v="9531" actId="20577"/>
          <ac:spMkLst>
            <pc:docMk/>
            <pc:sldMk cId="4047374318" sldId="263"/>
            <ac:spMk id="8" creationId="{6F5D3601-F89E-4A8B-B04F-5AE36ED43000}"/>
          </ac:spMkLst>
        </pc:spChg>
        <pc:spChg chg="mod">
          <ac:chgData name="Jordan Roberts" userId="9b78abb5-3d19-481e-8b85-01a081d118b6" providerId="ADAL" clId="{594E9DB8-0978-4FF9-8A68-270611396743}" dt="2026-04-07T14:47:41.147" v="9532" actId="20577"/>
          <ac:spMkLst>
            <pc:docMk/>
            <pc:sldMk cId="4047374318" sldId="263"/>
            <ac:spMk id="12" creationId="{3130A38F-9B2D-519E-FB29-79FB7F7C9538}"/>
          </ac:spMkLst>
        </pc:spChg>
      </pc:sldChg>
      <pc:sldChg chg="addSp modSp add del mod">
        <pc:chgData name="Jordan Roberts" userId="9b78abb5-3d19-481e-8b85-01a081d118b6" providerId="ADAL" clId="{594E9DB8-0978-4FF9-8A68-270611396743}" dt="2026-04-06T15:25:18.712" v="2728" actId="2696"/>
        <pc:sldMkLst>
          <pc:docMk/>
          <pc:sldMk cId="1657151994" sldId="264"/>
        </pc:sldMkLst>
        <pc:spChg chg="add mod">
          <ac:chgData name="Jordan Roberts" userId="9b78abb5-3d19-481e-8b85-01a081d118b6" providerId="ADAL" clId="{594E9DB8-0978-4FF9-8A68-270611396743}" dt="2026-04-06T15:24:29.216" v="2638" actId="20577"/>
          <ac:spMkLst>
            <pc:docMk/>
            <pc:sldMk cId="1657151994" sldId="264"/>
            <ac:spMk id="3" creationId="{8AE27DE8-A92B-EF86-3B09-C8FA3BA7BA27}"/>
          </ac:spMkLst>
        </pc:spChg>
        <pc:spChg chg="mod">
          <ac:chgData name="Jordan Roberts" userId="9b78abb5-3d19-481e-8b85-01a081d118b6" providerId="ADAL" clId="{594E9DB8-0978-4FF9-8A68-270611396743}" dt="2026-04-06T14:59:28.686" v="2539" actId="20577"/>
          <ac:spMkLst>
            <pc:docMk/>
            <pc:sldMk cId="1657151994" sldId="264"/>
            <ac:spMk id="12" creationId="{2A839E65-A1A2-B536-F619-1F3CE8F13A54}"/>
          </ac:spMkLst>
        </pc:spChg>
      </pc:sldChg>
      <pc:sldChg chg="addSp delSp modSp add mod modNotesTx">
        <pc:chgData name="Jordan Roberts" userId="9b78abb5-3d19-481e-8b85-01a081d118b6" providerId="ADAL" clId="{594E9DB8-0978-4FF9-8A68-270611396743}" dt="2026-04-07T14:49:23.902" v="9614" actId="21"/>
        <pc:sldMkLst>
          <pc:docMk/>
          <pc:sldMk cId="3091530815" sldId="264"/>
        </pc:sldMkLst>
        <pc:spChg chg="add del mod">
          <ac:chgData name="Jordan Roberts" userId="9b78abb5-3d19-481e-8b85-01a081d118b6" providerId="ADAL" clId="{594E9DB8-0978-4FF9-8A68-270611396743}" dt="2026-04-07T14:45:37.005" v="9500" actId="478"/>
          <ac:spMkLst>
            <pc:docMk/>
            <pc:sldMk cId="3091530815" sldId="264"/>
            <ac:spMk id="3" creationId="{5CD3226C-6C33-DEC0-C6BE-86275D340D4B}"/>
          </ac:spMkLst>
        </pc:spChg>
        <pc:spChg chg="add mod">
          <ac:chgData name="Jordan Roberts" userId="9b78abb5-3d19-481e-8b85-01a081d118b6" providerId="ADAL" clId="{594E9DB8-0978-4FF9-8A68-270611396743}" dt="2026-04-07T14:45:15.126" v="9462"/>
          <ac:spMkLst>
            <pc:docMk/>
            <pc:sldMk cId="3091530815" sldId="264"/>
            <ac:spMk id="4" creationId="{7E014E2D-3672-0E74-1A1D-707E03ADE5EE}"/>
          </ac:spMkLst>
        </pc:spChg>
        <pc:spChg chg="del mod">
          <ac:chgData name="Jordan Roberts" userId="9b78abb5-3d19-481e-8b85-01a081d118b6" providerId="ADAL" clId="{594E9DB8-0978-4FF9-8A68-270611396743}" dt="2026-04-07T14:45:42.725" v="9501" actId="21"/>
          <ac:spMkLst>
            <pc:docMk/>
            <pc:sldMk cId="3091530815" sldId="264"/>
            <ac:spMk id="5" creationId="{F03BC008-84E6-D98F-3B54-0573C7773C47}"/>
          </ac:spMkLst>
        </pc:spChg>
        <pc:spChg chg="add mod">
          <ac:chgData name="Jordan Roberts" userId="9b78abb5-3d19-481e-8b85-01a081d118b6" providerId="ADAL" clId="{594E9DB8-0978-4FF9-8A68-270611396743}" dt="2026-04-07T14:45:31.591" v="9499" actId="5793"/>
          <ac:spMkLst>
            <pc:docMk/>
            <pc:sldMk cId="3091530815" sldId="264"/>
            <ac:spMk id="6" creationId="{5171C112-7B1A-3953-F24A-2711271899FA}"/>
          </ac:spMkLst>
        </pc:spChg>
        <pc:spChg chg="add del mod">
          <ac:chgData name="Jordan Roberts" userId="9b78abb5-3d19-481e-8b85-01a081d118b6" providerId="ADAL" clId="{594E9DB8-0978-4FF9-8A68-270611396743}" dt="2026-04-07T00:20:14.382" v="7206" actId="21"/>
          <ac:spMkLst>
            <pc:docMk/>
            <pc:sldMk cId="3091530815" sldId="264"/>
            <ac:spMk id="7" creationId="{D420BDE2-A8A6-AE2F-DCE3-DA8CDCB28DE7}"/>
          </ac:spMkLst>
        </pc:spChg>
        <pc:spChg chg="add mod">
          <ac:chgData name="Jordan Roberts" userId="9b78abb5-3d19-481e-8b85-01a081d118b6" providerId="ADAL" clId="{594E9DB8-0978-4FF9-8A68-270611396743}" dt="2026-04-07T14:45:58.382" v="9505"/>
          <ac:spMkLst>
            <pc:docMk/>
            <pc:sldMk cId="3091530815" sldId="264"/>
            <ac:spMk id="8" creationId="{F03BC008-84E6-D98F-3B54-0573C7773C47}"/>
          </ac:spMkLst>
        </pc:spChg>
        <pc:spChg chg="add del mod">
          <ac:chgData name="Jordan Roberts" userId="9b78abb5-3d19-481e-8b85-01a081d118b6" providerId="ADAL" clId="{594E9DB8-0978-4FF9-8A68-270611396743}" dt="2026-04-07T14:46:17.550" v="9508" actId="21"/>
          <ac:spMkLst>
            <pc:docMk/>
            <pc:sldMk cId="3091530815" sldId="264"/>
            <ac:spMk id="9" creationId="{2AF05818-0705-9193-2B3D-1FAB618E4591}"/>
          </ac:spMkLst>
        </pc:spChg>
        <pc:spChg chg="add del mod">
          <ac:chgData name="Jordan Roberts" userId="9b78abb5-3d19-481e-8b85-01a081d118b6" providerId="ADAL" clId="{594E9DB8-0978-4FF9-8A68-270611396743}" dt="2026-04-07T14:46:23.363" v="9510" actId="21"/>
          <ac:spMkLst>
            <pc:docMk/>
            <pc:sldMk cId="3091530815" sldId="264"/>
            <ac:spMk id="10" creationId="{2AF05818-0705-9193-2B3D-1FAB618E4591}"/>
          </ac:spMkLst>
        </pc:spChg>
        <pc:spChg chg="add del mod">
          <ac:chgData name="Jordan Roberts" userId="9b78abb5-3d19-481e-8b85-01a081d118b6" providerId="ADAL" clId="{594E9DB8-0978-4FF9-8A68-270611396743}" dt="2026-04-07T14:49:23.902" v="9614" actId="21"/>
          <ac:spMkLst>
            <pc:docMk/>
            <pc:sldMk cId="3091530815" sldId="264"/>
            <ac:spMk id="11" creationId="{D420BDE2-A8A6-AE2F-DCE3-DA8CDCB28DE7}"/>
          </ac:spMkLst>
        </pc:spChg>
        <pc:spChg chg="mod">
          <ac:chgData name="Jordan Roberts" userId="9b78abb5-3d19-481e-8b85-01a081d118b6" providerId="ADAL" clId="{594E9DB8-0978-4FF9-8A68-270611396743}" dt="2026-04-06T21:55:47.669" v="6860" actId="255"/>
          <ac:spMkLst>
            <pc:docMk/>
            <pc:sldMk cId="3091530815" sldId="264"/>
            <ac:spMk id="12" creationId="{84E34E6F-9696-009D-1831-81C91543DD0F}"/>
          </ac:spMkLst>
        </pc:spChg>
        <pc:picChg chg="add del mod">
          <ac:chgData name="Jordan Roberts" userId="9b78abb5-3d19-481e-8b85-01a081d118b6" providerId="ADAL" clId="{594E9DB8-0978-4FF9-8A68-270611396743}" dt="2026-04-06T22:03:00.072" v="6920" actId="21"/>
          <ac:picMkLst>
            <pc:docMk/>
            <pc:sldMk cId="3091530815" sldId="264"/>
            <ac:picMk id="6" creationId="{C1A709CB-5BC9-2FEA-B28E-BAE6ED810587}"/>
          </ac:picMkLst>
        </pc:picChg>
        <pc:picChg chg="add del mod">
          <ac:chgData name="Jordan Roberts" userId="9b78abb5-3d19-481e-8b85-01a081d118b6" providerId="ADAL" clId="{594E9DB8-0978-4FF9-8A68-270611396743}" dt="2026-04-07T01:29:48.340" v="8454" actId="21"/>
          <ac:picMkLst>
            <pc:docMk/>
            <pc:sldMk cId="3091530815" sldId="264"/>
            <ac:picMk id="6" creationId="{DF2DFC10-4157-82BE-B427-2FE7B7A7AE89}"/>
          </ac:picMkLst>
        </pc:picChg>
        <pc:picChg chg="add mod">
          <ac:chgData name="Jordan Roberts" userId="9b78abb5-3d19-481e-8b85-01a081d118b6" providerId="ADAL" clId="{594E9DB8-0978-4FF9-8A68-270611396743}" dt="2026-04-07T01:29:50.480" v="8456"/>
          <ac:picMkLst>
            <pc:docMk/>
            <pc:sldMk cId="3091530815" sldId="264"/>
            <ac:picMk id="7" creationId="{DF2DFC10-4157-82BE-B427-2FE7B7A7AE89}"/>
          </ac:picMkLst>
        </pc:picChg>
        <pc:picChg chg="add del">
          <ac:chgData name="Jordan Roberts" userId="9b78abb5-3d19-481e-8b85-01a081d118b6" providerId="ADAL" clId="{594E9DB8-0978-4FF9-8A68-270611396743}" dt="2026-04-07T01:44:14.267" v="8533" actId="478"/>
          <ac:picMkLst>
            <pc:docMk/>
            <pc:sldMk cId="3091530815" sldId="264"/>
            <ac:picMk id="9" creationId="{0E73FC76-7750-1ACB-549A-CA656DFACCDD}"/>
          </ac:picMkLst>
        </pc:picChg>
        <pc:picChg chg="add del mod modCrop">
          <ac:chgData name="Jordan Roberts" userId="9b78abb5-3d19-481e-8b85-01a081d118b6" providerId="ADAL" clId="{594E9DB8-0978-4FF9-8A68-270611396743}" dt="2026-04-07T01:46:19.511" v="8546" actId="21"/>
          <ac:picMkLst>
            <pc:docMk/>
            <pc:sldMk cId="3091530815" sldId="264"/>
            <ac:picMk id="10" creationId="{50B63F28-323F-C055-A69F-B43A97EBC107}"/>
          </ac:picMkLst>
        </pc:picChg>
        <pc:picChg chg="add del mod">
          <ac:chgData name="Jordan Roberts" userId="9b78abb5-3d19-481e-8b85-01a081d118b6" providerId="ADAL" clId="{594E9DB8-0978-4FF9-8A68-270611396743}" dt="2026-04-07T01:29:50.060" v="8455" actId="478"/>
          <ac:picMkLst>
            <pc:docMk/>
            <pc:sldMk cId="3091530815" sldId="264"/>
            <ac:picMk id="20" creationId="{C1A709CB-5BC9-2FEA-B28E-BAE6ED810587}"/>
          </ac:picMkLst>
        </pc:picChg>
      </pc:sldChg>
      <pc:sldChg chg="modSp add mod">
        <pc:chgData name="Jordan Roberts" userId="9b78abb5-3d19-481e-8b85-01a081d118b6" providerId="ADAL" clId="{594E9DB8-0978-4FF9-8A68-270611396743}" dt="2026-04-06T15:25:09.030" v="2727" actId="20577"/>
        <pc:sldMkLst>
          <pc:docMk/>
          <pc:sldMk cId="1658731850" sldId="265"/>
        </pc:sldMkLst>
        <pc:spChg chg="mod">
          <ac:chgData name="Jordan Roberts" userId="9b78abb5-3d19-481e-8b85-01a081d118b6" providerId="ADAL" clId="{594E9DB8-0978-4FF9-8A68-270611396743}" dt="2026-04-06T15:25:09.030" v="2727" actId="20577"/>
          <ac:spMkLst>
            <pc:docMk/>
            <pc:sldMk cId="1658731850" sldId="265"/>
            <ac:spMk id="2" creationId="{E205533F-522B-609B-8C57-810C85BBB5FA}"/>
          </ac:spMkLst>
        </pc:spChg>
      </pc:sldChg>
      <pc:sldChg chg="addSp delSp modSp add mod modNotesTx">
        <pc:chgData name="Jordan Roberts" userId="9b78abb5-3d19-481e-8b85-01a081d118b6" providerId="ADAL" clId="{594E9DB8-0978-4FF9-8A68-270611396743}" dt="2026-04-06T22:01:34.675" v="6917" actId="255"/>
        <pc:sldMkLst>
          <pc:docMk/>
          <pc:sldMk cId="2865326404" sldId="266"/>
        </pc:sldMkLst>
        <pc:spChg chg="del">
          <ac:chgData name="Jordan Roberts" userId="9b78abb5-3d19-481e-8b85-01a081d118b6" providerId="ADAL" clId="{594E9DB8-0978-4FF9-8A68-270611396743}" dt="2026-04-06T15:28:52.137" v="3017" actId="478"/>
          <ac:spMkLst>
            <pc:docMk/>
            <pc:sldMk cId="2865326404" sldId="266"/>
            <ac:spMk id="5" creationId="{8D6A60E1-55F0-38C8-9FEE-B29D885787AE}"/>
          </ac:spMkLst>
        </pc:spChg>
        <pc:spChg chg="mod">
          <ac:chgData name="Jordan Roberts" userId="9b78abb5-3d19-481e-8b85-01a081d118b6" providerId="ADAL" clId="{594E9DB8-0978-4FF9-8A68-270611396743}" dt="2026-04-06T22:01:34.675" v="6917" actId="255"/>
          <ac:spMkLst>
            <pc:docMk/>
            <pc:sldMk cId="2865326404" sldId="266"/>
            <ac:spMk id="12" creationId="{D9967808-BFA6-E04F-2A8F-67913BEBC440}"/>
          </ac:spMkLst>
        </pc:spChg>
        <pc:graphicFrameChg chg="add mod modGraphic">
          <ac:chgData name="Jordan Roberts" userId="9b78abb5-3d19-481e-8b85-01a081d118b6" providerId="ADAL" clId="{594E9DB8-0978-4FF9-8A68-270611396743}" dt="2026-04-06T22:01:19.316" v="6916" actId="1076"/>
          <ac:graphicFrameMkLst>
            <pc:docMk/>
            <pc:sldMk cId="2865326404" sldId="266"/>
            <ac:graphicFrameMk id="3" creationId="{0FEA6744-F90F-0219-8A5D-A3361A9F0C42}"/>
          </ac:graphicFrameMkLst>
        </pc:graphicFrameChg>
      </pc:sldChg>
      <pc:sldChg chg="addSp delSp modSp add mod modNotesTx">
        <pc:chgData name="Jordan Roberts" userId="9b78abb5-3d19-481e-8b85-01a081d118b6" providerId="ADAL" clId="{594E9DB8-0978-4FF9-8A68-270611396743}" dt="2026-04-07T15:23:04.575" v="10021" actId="20577"/>
        <pc:sldMkLst>
          <pc:docMk/>
          <pc:sldMk cId="3041998607" sldId="267"/>
        </pc:sldMkLst>
        <pc:spChg chg="add del mod">
          <ac:chgData name="Jordan Roberts" userId="9b78abb5-3d19-481e-8b85-01a081d118b6" providerId="ADAL" clId="{594E9DB8-0978-4FF9-8A68-270611396743}" dt="2026-04-07T14:49:13.838" v="9610" actId="478"/>
          <ac:spMkLst>
            <pc:docMk/>
            <pc:sldMk cId="3041998607" sldId="267"/>
            <ac:spMk id="3" creationId="{6E19F12B-0361-A86F-BFEC-8C146E5B218F}"/>
          </ac:spMkLst>
        </pc:spChg>
        <pc:spChg chg="add mod">
          <ac:chgData name="Jordan Roberts" userId="9b78abb5-3d19-481e-8b85-01a081d118b6" providerId="ADAL" clId="{594E9DB8-0978-4FF9-8A68-270611396743}" dt="2026-04-07T14:49:43.597" v="9631" actId="20577"/>
          <ac:spMkLst>
            <pc:docMk/>
            <pc:sldMk cId="3041998607" sldId="267"/>
            <ac:spMk id="4" creationId="{771141D6-9389-B1D1-E929-9509E48A380E}"/>
          </ac:spMkLst>
        </pc:spChg>
        <pc:spChg chg="add del mod">
          <ac:chgData name="Jordan Roberts" userId="9b78abb5-3d19-481e-8b85-01a081d118b6" providerId="ADAL" clId="{594E9DB8-0978-4FF9-8A68-270611396743}" dt="2026-04-07T00:20:19.492" v="7207" actId="478"/>
          <ac:spMkLst>
            <pc:docMk/>
            <pc:sldMk cId="3041998607" sldId="267"/>
            <ac:spMk id="4" creationId="{E0EA2668-C559-55DE-7F1C-B68D87D72177}"/>
          </ac:spMkLst>
        </pc:spChg>
        <pc:spChg chg="add del mod">
          <ac:chgData name="Jordan Roberts" userId="9b78abb5-3d19-481e-8b85-01a081d118b6" providerId="ADAL" clId="{594E9DB8-0978-4FF9-8A68-270611396743}" dt="2026-04-07T14:50:22.668" v="9700" actId="21"/>
          <ac:spMkLst>
            <pc:docMk/>
            <pc:sldMk cId="3041998607" sldId="267"/>
            <ac:spMk id="5" creationId="{DA6F3AB8-1AD7-FD21-3B3F-B1FA608BEAA8}"/>
          </ac:spMkLst>
        </pc:spChg>
        <pc:spChg chg="add del mod">
          <ac:chgData name="Jordan Roberts" userId="9b78abb5-3d19-481e-8b85-01a081d118b6" providerId="ADAL" clId="{594E9DB8-0978-4FF9-8A68-270611396743}" dt="2026-04-07T14:49:16.301" v="9611" actId="21"/>
          <ac:spMkLst>
            <pc:docMk/>
            <pc:sldMk cId="3041998607" sldId="267"/>
            <ac:spMk id="7" creationId="{D420BDE2-A8A6-AE2F-DCE3-DA8CDCB28DE7}"/>
          </ac:spMkLst>
        </pc:spChg>
        <pc:spChg chg="add mod">
          <ac:chgData name="Jordan Roberts" userId="9b78abb5-3d19-481e-8b85-01a081d118b6" providerId="ADAL" clId="{594E9DB8-0978-4FF9-8A68-270611396743}" dt="2026-04-07T15:23:04.575" v="10021" actId="20577"/>
          <ac:spMkLst>
            <pc:docMk/>
            <pc:sldMk cId="3041998607" sldId="267"/>
            <ac:spMk id="11" creationId="{D420BDE2-A8A6-AE2F-DCE3-DA8CDCB28DE7}"/>
          </ac:spMkLst>
        </pc:spChg>
        <pc:spChg chg="mod">
          <ac:chgData name="Jordan Roberts" userId="9b78abb5-3d19-481e-8b85-01a081d118b6" providerId="ADAL" clId="{594E9DB8-0978-4FF9-8A68-270611396743}" dt="2026-04-07T15:21:56.735" v="10020" actId="20577"/>
          <ac:spMkLst>
            <pc:docMk/>
            <pc:sldMk cId="3041998607" sldId="267"/>
            <ac:spMk id="12" creationId="{D7D0405E-C293-4087-E445-3B07A8573596}"/>
          </ac:spMkLst>
        </pc:spChg>
        <pc:graphicFrameChg chg="del">
          <ac:chgData name="Jordan Roberts" userId="9b78abb5-3d19-481e-8b85-01a081d118b6" providerId="ADAL" clId="{594E9DB8-0978-4FF9-8A68-270611396743}" dt="2026-04-06T15:30:33.993" v="3194" actId="478"/>
          <ac:graphicFrameMkLst>
            <pc:docMk/>
            <pc:sldMk cId="3041998607" sldId="267"/>
            <ac:graphicFrameMk id="3" creationId="{91D38243-68D7-5983-A3AE-F1EAF97B5412}"/>
          </ac:graphicFrameMkLst>
        </pc:graphicFrameChg>
      </pc:sldChg>
      <pc:sldChg chg="addSp delSp modSp add mod modNotesTx">
        <pc:chgData name="Jordan Roberts" userId="9b78abb5-3d19-481e-8b85-01a081d118b6" providerId="ADAL" clId="{594E9DB8-0978-4FF9-8A68-270611396743}" dt="2026-04-07T15:06:06.492" v="9735" actId="21"/>
        <pc:sldMkLst>
          <pc:docMk/>
          <pc:sldMk cId="934063533" sldId="268"/>
        </pc:sldMkLst>
        <pc:spChg chg="add del mod">
          <ac:chgData name="Jordan Roberts" userId="9b78abb5-3d19-481e-8b85-01a081d118b6" providerId="ADAL" clId="{594E9DB8-0978-4FF9-8A68-270611396743}" dt="2026-04-07T14:50:12.137" v="9696" actId="478"/>
          <ac:spMkLst>
            <pc:docMk/>
            <pc:sldMk cId="934063533" sldId="268"/>
            <ac:spMk id="3" creationId="{D87644AE-0CC4-E083-4494-E50D049DEB86}"/>
          </ac:spMkLst>
        </pc:spChg>
        <pc:spChg chg="del mod">
          <ac:chgData name="Jordan Roberts" userId="9b78abb5-3d19-481e-8b85-01a081d118b6" providerId="ADAL" clId="{594E9DB8-0978-4FF9-8A68-270611396743}" dt="2026-04-07T14:50:14.774" v="9697" actId="21"/>
          <ac:spMkLst>
            <pc:docMk/>
            <pc:sldMk cId="934063533" sldId="268"/>
            <ac:spMk id="4" creationId="{DA6F3AB8-1AD7-FD21-3B3F-B1FA608BEAA8}"/>
          </ac:spMkLst>
        </pc:spChg>
        <pc:spChg chg="add mod">
          <ac:chgData name="Jordan Roberts" userId="9b78abb5-3d19-481e-8b85-01a081d118b6" providerId="ADAL" clId="{594E9DB8-0978-4FF9-8A68-270611396743}" dt="2026-04-07T14:50:08.750" v="9695" actId="20577"/>
          <ac:spMkLst>
            <pc:docMk/>
            <pc:sldMk cId="934063533" sldId="268"/>
            <ac:spMk id="7" creationId="{588CB9C5-42AF-A8C8-6CDA-1088753D5D47}"/>
          </ac:spMkLst>
        </pc:spChg>
        <pc:spChg chg="add mod">
          <ac:chgData name="Jordan Roberts" userId="9b78abb5-3d19-481e-8b85-01a081d118b6" providerId="ADAL" clId="{594E9DB8-0978-4FF9-8A68-270611396743}" dt="2026-04-07T14:50:23.984" v="9701"/>
          <ac:spMkLst>
            <pc:docMk/>
            <pc:sldMk cId="934063533" sldId="268"/>
            <ac:spMk id="8" creationId="{DA6F3AB8-1AD7-FD21-3B3F-B1FA608BEAA8}"/>
          </ac:spMkLst>
        </pc:spChg>
        <pc:spChg chg="add del mod">
          <ac:chgData name="Jordan Roberts" userId="9b78abb5-3d19-481e-8b85-01a081d118b6" providerId="ADAL" clId="{594E9DB8-0978-4FF9-8A68-270611396743}" dt="2026-04-07T15:06:06.492" v="9735" actId="21"/>
          <ac:spMkLst>
            <pc:docMk/>
            <pc:sldMk cId="934063533" sldId="268"/>
            <ac:spMk id="9" creationId="{309E37B4-4237-9EEE-FA68-CA8D2F6FA4E2}"/>
          </ac:spMkLst>
        </pc:spChg>
        <pc:spChg chg="mod">
          <ac:chgData name="Jordan Roberts" userId="9b78abb5-3d19-481e-8b85-01a081d118b6" providerId="ADAL" clId="{594E9DB8-0978-4FF9-8A68-270611396743}" dt="2026-04-07T00:28:01.594" v="7888" actId="255"/>
          <ac:spMkLst>
            <pc:docMk/>
            <pc:sldMk cId="934063533" sldId="268"/>
            <ac:spMk id="12" creationId="{16B7A089-C142-FCE8-DC82-4A5ABF183062}"/>
          </ac:spMkLst>
        </pc:spChg>
        <pc:picChg chg="add mod">
          <ac:chgData name="Jordan Roberts" userId="9b78abb5-3d19-481e-8b85-01a081d118b6" providerId="ADAL" clId="{594E9DB8-0978-4FF9-8A68-270611396743}" dt="2026-04-07T14:17:44.268" v="9255" actId="1076"/>
          <ac:picMkLst>
            <pc:docMk/>
            <pc:sldMk cId="934063533" sldId="268"/>
            <ac:picMk id="6" creationId="{B6ACA928-88A9-F9DF-5A07-9BC21F68B546}"/>
          </ac:picMkLst>
        </pc:picChg>
      </pc:sldChg>
      <pc:sldChg chg="addSp delSp modSp add mod modNotesTx">
        <pc:chgData name="Jordan Roberts" userId="9b78abb5-3d19-481e-8b85-01a081d118b6" providerId="ADAL" clId="{594E9DB8-0978-4FF9-8A68-270611396743}" dt="2026-04-07T15:26:01.500" v="10022" actId="14100"/>
        <pc:sldMkLst>
          <pc:docMk/>
          <pc:sldMk cId="3823059852" sldId="269"/>
        </pc:sldMkLst>
        <pc:spChg chg="add del mod">
          <ac:chgData name="Jordan Roberts" userId="9b78abb5-3d19-481e-8b85-01a081d118b6" providerId="ADAL" clId="{594E9DB8-0978-4FF9-8A68-270611396743}" dt="2026-04-07T15:05:49.347" v="9731" actId="478"/>
          <ac:spMkLst>
            <pc:docMk/>
            <pc:sldMk cId="3823059852" sldId="269"/>
            <ac:spMk id="3" creationId="{EDF3AC0C-6EAD-F4F4-9888-70A3C3CF0BEF}"/>
          </ac:spMkLst>
        </pc:spChg>
        <pc:spChg chg="del mod">
          <ac:chgData name="Jordan Roberts" userId="9b78abb5-3d19-481e-8b85-01a081d118b6" providerId="ADAL" clId="{594E9DB8-0978-4FF9-8A68-270611396743}" dt="2026-04-07T15:05:52.034" v="9732" actId="21"/>
          <ac:spMkLst>
            <pc:docMk/>
            <pc:sldMk cId="3823059852" sldId="269"/>
            <ac:spMk id="4" creationId="{309E37B4-4237-9EEE-FA68-CA8D2F6FA4E2}"/>
          </ac:spMkLst>
        </pc:spChg>
        <pc:spChg chg="add mod">
          <ac:chgData name="Jordan Roberts" userId="9b78abb5-3d19-481e-8b85-01a081d118b6" providerId="ADAL" clId="{594E9DB8-0978-4FF9-8A68-270611396743}" dt="2026-04-07T14:19:56.497" v="9268" actId="1076"/>
          <ac:spMkLst>
            <pc:docMk/>
            <pc:sldMk cId="3823059852" sldId="269"/>
            <ac:spMk id="6" creationId="{6E3FFA78-1165-66C4-0065-494212A9955B}"/>
          </ac:spMkLst>
        </pc:spChg>
        <pc:spChg chg="mod">
          <ac:chgData name="Jordan Roberts" userId="9b78abb5-3d19-481e-8b85-01a081d118b6" providerId="ADAL" clId="{594E9DB8-0978-4FF9-8A68-270611396743}" dt="2026-04-07T14:18:41.364" v="9256" actId="207"/>
          <ac:spMkLst>
            <pc:docMk/>
            <pc:sldMk cId="3823059852" sldId="269"/>
            <ac:spMk id="7" creationId="{A6E41541-B140-132D-343E-9CE7A74BB03B}"/>
          </ac:spMkLst>
        </pc:spChg>
        <pc:spChg chg="add mod">
          <ac:chgData name="Jordan Roberts" userId="9b78abb5-3d19-481e-8b85-01a081d118b6" providerId="ADAL" clId="{594E9DB8-0978-4FF9-8A68-270611396743}" dt="2026-04-07T14:13:31.844" v="9249" actId="1076"/>
          <ac:spMkLst>
            <pc:docMk/>
            <pc:sldMk cId="3823059852" sldId="269"/>
            <ac:spMk id="8" creationId="{2712F136-B425-AC97-A107-0F6A6ACD19CD}"/>
          </ac:spMkLst>
        </pc:spChg>
        <pc:spChg chg="add mod">
          <ac:chgData name="Jordan Roberts" userId="9b78abb5-3d19-481e-8b85-01a081d118b6" providerId="ADAL" clId="{594E9DB8-0978-4FF9-8A68-270611396743}" dt="2026-04-07T14:19:29.485" v="9265" actId="113"/>
          <ac:spMkLst>
            <pc:docMk/>
            <pc:sldMk cId="3823059852" sldId="269"/>
            <ac:spMk id="9" creationId="{8499FE29-19BD-729B-0132-1F5795F3362E}"/>
          </ac:spMkLst>
        </pc:spChg>
        <pc:spChg chg="mod">
          <ac:chgData name="Jordan Roberts" userId="9b78abb5-3d19-481e-8b85-01a081d118b6" providerId="ADAL" clId="{594E9DB8-0978-4FF9-8A68-270611396743}" dt="2026-04-07T14:18:45.258" v="9257" actId="207"/>
          <ac:spMkLst>
            <pc:docMk/>
            <pc:sldMk cId="3823059852" sldId="269"/>
            <ac:spMk id="10" creationId="{41BF6061-A185-C5E4-910F-FD809C273875}"/>
          </ac:spMkLst>
        </pc:spChg>
        <pc:spChg chg="add mod">
          <ac:chgData name="Jordan Roberts" userId="9b78abb5-3d19-481e-8b85-01a081d118b6" providerId="ADAL" clId="{594E9DB8-0978-4FF9-8A68-270611396743}" dt="2026-04-07T14:19:29.485" v="9265" actId="113"/>
          <ac:spMkLst>
            <pc:docMk/>
            <pc:sldMk cId="3823059852" sldId="269"/>
            <ac:spMk id="11" creationId="{0C620645-AE5A-3D2C-2048-324A23BCB422}"/>
          </ac:spMkLst>
        </pc:spChg>
        <pc:spChg chg="mod">
          <ac:chgData name="Jordan Roberts" userId="9b78abb5-3d19-481e-8b85-01a081d118b6" providerId="ADAL" clId="{594E9DB8-0978-4FF9-8A68-270611396743}" dt="2026-04-07T00:31:19.127" v="8009" actId="255"/>
          <ac:spMkLst>
            <pc:docMk/>
            <pc:sldMk cId="3823059852" sldId="269"/>
            <ac:spMk id="12" creationId="{30208CBB-D22C-2E43-4D37-B3FB7D929998}"/>
          </ac:spMkLst>
        </pc:spChg>
        <pc:spChg chg="mod">
          <ac:chgData name="Jordan Roberts" userId="9b78abb5-3d19-481e-8b85-01a081d118b6" providerId="ADAL" clId="{594E9DB8-0978-4FF9-8A68-270611396743}" dt="2026-04-07T14:18:48.953" v="9258" actId="207"/>
          <ac:spMkLst>
            <pc:docMk/>
            <pc:sldMk cId="3823059852" sldId="269"/>
            <ac:spMk id="13" creationId="{144917C4-4F1A-171F-216C-4341085D21E4}"/>
          </ac:spMkLst>
        </pc:spChg>
        <pc:spChg chg="add mod">
          <ac:chgData name="Jordan Roberts" userId="9b78abb5-3d19-481e-8b85-01a081d118b6" providerId="ADAL" clId="{594E9DB8-0978-4FF9-8A68-270611396743}" dt="2026-04-07T14:18:55.659" v="9261" actId="207"/>
          <ac:spMkLst>
            <pc:docMk/>
            <pc:sldMk cId="3823059852" sldId="269"/>
            <ac:spMk id="14" creationId="{F426371A-D2BB-22D4-4DB1-FA6537A5230D}"/>
          </ac:spMkLst>
        </pc:spChg>
        <pc:spChg chg="add mod">
          <ac:chgData name="Jordan Roberts" userId="9b78abb5-3d19-481e-8b85-01a081d118b6" providerId="ADAL" clId="{594E9DB8-0978-4FF9-8A68-270611396743}" dt="2026-04-07T14:18:59.393" v="9262" actId="207"/>
          <ac:spMkLst>
            <pc:docMk/>
            <pc:sldMk cId="3823059852" sldId="269"/>
            <ac:spMk id="15" creationId="{14ACC8C4-FE24-EF4D-6B03-EE77C9D2AEC6}"/>
          </ac:spMkLst>
        </pc:spChg>
        <pc:spChg chg="add mod">
          <ac:chgData name="Jordan Roberts" userId="9b78abb5-3d19-481e-8b85-01a081d118b6" providerId="ADAL" clId="{594E9DB8-0978-4FF9-8A68-270611396743}" dt="2026-04-07T14:19:29.485" v="9265" actId="113"/>
          <ac:spMkLst>
            <pc:docMk/>
            <pc:sldMk cId="3823059852" sldId="269"/>
            <ac:spMk id="16" creationId="{D296ADD8-687B-3E43-025D-E03DA49DB78A}"/>
          </ac:spMkLst>
        </pc:spChg>
        <pc:spChg chg="add mod">
          <ac:chgData name="Jordan Roberts" userId="9b78abb5-3d19-481e-8b85-01a081d118b6" providerId="ADAL" clId="{594E9DB8-0978-4FF9-8A68-270611396743}" dt="2026-04-07T14:19:29.485" v="9265" actId="113"/>
          <ac:spMkLst>
            <pc:docMk/>
            <pc:sldMk cId="3823059852" sldId="269"/>
            <ac:spMk id="17" creationId="{BE5511AD-E505-7DF5-940E-BB1E15D0D4D8}"/>
          </ac:spMkLst>
        </pc:spChg>
        <pc:spChg chg="add mod">
          <ac:chgData name="Jordan Roberts" userId="9b78abb5-3d19-481e-8b85-01a081d118b6" providerId="ADAL" clId="{594E9DB8-0978-4FF9-8A68-270611396743}" dt="2026-04-07T14:19:29.485" v="9265" actId="113"/>
          <ac:spMkLst>
            <pc:docMk/>
            <pc:sldMk cId="3823059852" sldId="269"/>
            <ac:spMk id="18" creationId="{3AFB2589-781E-BFC3-6476-C7510BDA503D}"/>
          </ac:spMkLst>
        </pc:spChg>
        <pc:spChg chg="add del mod">
          <ac:chgData name="Jordan Roberts" userId="9b78abb5-3d19-481e-8b85-01a081d118b6" providerId="ADAL" clId="{594E9DB8-0978-4FF9-8A68-270611396743}" dt="2026-04-07T14:13:22.968" v="9248" actId="478"/>
          <ac:spMkLst>
            <pc:docMk/>
            <pc:sldMk cId="3823059852" sldId="269"/>
            <ac:spMk id="19" creationId="{625677EC-42D0-5072-3359-05B25C649431}"/>
          </ac:spMkLst>
        </pc:spChg>
        <pc:spChg chg="add mod">
          <ac:chgData name="Jordan Roberts" userId="9b78abb5-3d19-481e-8b85-01a081d118b6" providerId="ADAL" clId="{594E9DB8-0978-4FF9-8A68-270611396743}" dt="2026-04-07T15:05:45.785" v="9730" actId="20577"/>
          <ac:spMkLst>
            <pc:docMk/>
            <pc:sldMk cId="3823059852" sldId="269"/>
            <ac:spMk id="20" creationId="{6BB3A4B0-B95D-921A-37F7-01868AC3857A}"/>
          </ac:spMkLst>
        </pc:spChg>
        <pc:spChg chg="add mod">
          <ac:chgData name="Jordan Roberts" userId="9b78abb5-3d19-481e-8b85-01a081d118b6" providerId="ADAL" clId="{594E9DB8-0978-4FF9-8A68-270611396743}" dt="2026-04-07T15:26:01.500" v="10022" actId="14100"/>
          <ac:spMkLst>
            <pc:docMk/>
            <pc:sldMk cId="3823059852" sldId="269"/>
            <ac:spMk id="21" creationId="{309E37B4-4237-9EEE-FA68-CA8D2F6FA4E2}"/>
          </ac:spMkLst>
        </pc:spChg>
        <pc:spChg chg="add del mod">
          <ac:chgData name="Jordan Roberts" userId="9b78abb5-3d19-481e-8b85-01a081d118b6" providerId="ADAL" clId="{594E9DB8-0978-4FF9-8A68-270611396743}" dt="2026-04-07T15:09:16.780" v="9899" actId="21"/>
          <ac:spMkLst>
            <pc:docMk/>
            <pc:sldMk cId="3823059852" sldId="269"/>
            <ac:spMk id="22" creationId="{8B6090E6-3640-1178-B7AD-54B71B34D365}"/>
          </ac:spMkLst>
        </pc:spChg>
        <pc:graphicFrameChg chg="modGraphic">
          <ac:chgData name="Jordan Roberts" userId="9b78abb5-3d19-481e-8b85-01a081d118b6" providerId="ADAL" clId="{594E9DB8-0978-4FF9-8A68-270611396743}" dt="2026-04-07T14:19:10.999" v="9263" actId="2711"/>
          <ac:graphicFrameMkLst>
            <pc:docMk/>
            <pc:sldMk cId="3823059852" sldId="269"/>
            <ac:graphicFrameMk id="5" creationId="{9BA59DC1-5AFF-4495-CD9C-EDC05AC17B01}"/>
          </ac:graphicFrameMkLst>
        </pc:graphicFrameChg>
      </pc:sldChg>
      <pc:sldChg chg="addSp modSp add mod">
        <pc:chgData name="Jordan Roberts" userId="9b78abb5-3d19-481e-8b85-01a081d118b6" providerId="ADAL" clId="{594E9DB8-0978-4FF9-8A68-270611396743}" dt="2026-04-07T16:06:22.119" v="10294" actId="20577"/>
        <pc:sldMkLst>
          <pc:docMk/>
          <pc:sldMk cId="3333433830" sldId="270"/>
        </pc:sldMkLst>
        <pc:spChg chg="add mod">
          <ac:chgData name="Jordan Roberts" userId="9b78abb5-3d19-481e-8b85-01a081d118b6" providerId="ADAL" clId="{594E9DB8-0978-4FF9-8A68-270611396743}" dt="2026-04-06T21:50:16.204" v="6784" actId="1035"/>
          <ac:spMkLst>
            <pc:docMk/>
            <pc:sldMk cId="3333433830" sldId="270"/>
            <ac:spMk id="3" creationId="{3DA55578-50AE-5850-8CAB-C97DB543CFF3}"/>
          </ac:spMkLst>
        </pc:spChg>
        <pc:spChg chg="mod">
          <ac:chgData name="Jordan Roberts" userId="9b78abb5-3d19-481e-8b85-01a081d118b6" providerId="ADAL" clId="{594E9DB8-0978-4FF9-8A68-270611396743}" dt="2026-04-07T16:05:29.279" v="10260" actId="20577"/>
          <ac:spMkLst>
            <pc:docMk/>
            <pc:sldMk cId="3333433830" sldId="270"/>
            <ac:spMk id="4" creationId="{0F219B99-369B-3F75-AE1B-04B81F9372A0}"/>
          </ac:spMkLst>
        </pc:spChg>
        <pc:spChg chg="add mod">
          <ac:chgData name="Jordan Roberts" userId="9b78abb5-3d19-481e-8b85-01a081d118b6" providerId="ADAL" clId="{594E9DB8-0978-4FF9-8A68-270611396743}" dt="2026-04-06T21:50:16.204" v="6784" actId="1035"/>
          <ac:spMkLst>
            <pc:docMk/>
            <pc:sldMk cId="3333433830" sldId="270"/>
            <ac:spMk id="5" creationId="{6CD60A0A-63A6-8390-C290-09162EC36DE7}"/>
          </ac:spMkLst>
        </pc:spChg>
        <pc:spChg chg="add mod">
          <ac:chgData name="Jordan Roberts" userId="9b78abb5-3d19-481e-8b85-01a081d118b6" providerId="ADAL" clId="{594E9DB8-0978-4FF9-8A68-270611396743}" dt="2026-04-06T21:50:16.204" v="6784" actId="1035"/>
          <ac:spMkLst>
            <pc:docMk/>
            <pc:sldMk cId="3333433830" sldId="270"/>
            <ac:spMk id="6" creationId="{F5A3FAB7-D546-29B8-66B7-376033F1C52B}"/>
          </ac:spMkLst>
        </pc:spChg>
        <pc:spChg chg="add mod">
          <ac:chgData name="Jordan Roberts" userId="9b78abb5-3d19-481e-8b85-01a081d118b6" providerId="ADAL" clId="{594E9DB8-0978-4FF9-8A68-270611396743}" dt="2026-04-07T16:05:53.449" v="10272" actId="20577"/>
          <ac:spMkLst>
            <pc:docMk/>
            <pc:sldMk cId="3333433830" sldId="270"/>
            <ac:spMk id="7" creationId="{9824947A-EE19-61AB-9069-E1AC9922B6DC}"/>
          </ac:spMkLst>
        </pc:spChg>
        <pc:spChg chg="add mod">
          <ac:chgData name="Jordan Roberts" userId="9b78abb5-3d19-481e-8b85-01a081d118b6" providerId="ADAL" clId="{594E9DB8-0978-4FF9-8A68-270611396743}" dt="2026-04-07T16:06:22.119" v="10294" actId="20577"/>
          <ac:spMkLst>
            <pc:docMk/>
            <pc:sldMk cId="3333433830" sldId="270"/>
            <ac:spMk id="8" creationId="{047178FA-440B-CA2C-72BC-618BADD11570}"/>
          </ac:spMkLst>
        </pc:spChg>
        <pc:spChg chg="add mod">
          <ac:chgData name="Jordan Roberts" userId="9b78abb5-3d19-481e-8b85-01a081d118b6" providerId="ADAL" clId="{594E9DB8-0978-4FF9-8A68-270611396743}" dt="2026-04-06T21:50:16.204" v="6784" actId="1035"/>
          <ac:spMkLst>
            <pc:docMk/>
            <pc:sldMk cId="3333433830" sldId="270"/>
            <ac:spMk id="9" creationId="{3CD93DAD-A39A-611E-5432-E7BB05E29C19}"/>
          </ac:spMkLst>
        </pc:spChg>
        <pc:spChg chg="mod">
          <ac:chgData name="Jordan Roberts" userId="9b78abb5-3d19-481e-8b85-01a081d118b6" providerId="ADAL" clId="{594E9DB8-0978-4FF9-8A68-270611396743}" dt="2026-04-06T21:50:07.211" v="6772" actId="255"/>
          <ac:spMkLst>
            <pc:docMk/>
            <pc:sldMk cId="3333433830" sldId="270"/>
            <ac:spMk id="12" creationId="{9910F297-FC88-DF4D-7B3A-06220E64F322}"/>
          </ac:spMkLst>
        </pc:spChg>
        <pc:spChg chg="add mod">
          <ac:chgData name="Jordan Roberts" userId="9b78abb5-3d19-481e-8b85-01a081d118b6" providerId="ADAL" clId="{594E9DB8-0978-4FF9-8A68-270611396743}" dt="2026-04-06T21:50:16.204" v="6784" actId="1035"/>
          <ac:spMkLst>
            <pc:docMk/>
            <pc:sldMk cId="3333433830" sldId="270"/>
            <ac:spMk id="14" creationId="{005DEBC7-D242-44FF-6122-97C1F021CFEA}"/>
          </ac:spMkLst>
        </pc:spChg>
        <pc:spChg chg="add mod">
          <ac:chgData name="Jordan Roberts" userId="9b78abb5-3d19-481e-8b85-01a081d118b6" providerId="ADAL" clId="{594E9DB8-0978-4FF9-8A68-270611396743}" dt="2026-04-06T21:50:16.204" v="6784" actId="1035"/>
          <ac:spMkLst>
            <pc:docMk/>
            <pc:sldMk cId="3333433830" sldId="270"/>
            <ac:spMk id="15" creationId="{496E6379-611F-21C7-2E6D-115064E6C7C9}"/>
          </ac:spMkLst>
        </pc:spChg>
        <pc:picChg chg="add mod">
          <ac:chgData name="Jordan Roberts" userId="9b78abb5-3d19-481e-8b85-01a081d118b6" providerId="ADAL" clId="{594E9DB8-0978-4FF9-8A68-270611396743}" dt="2026-04-07T00:35:59.331" v="8042" actId="207"/>
          <ac:picMkLst>
            <pc:docMk/>
            <pc:sldMk cId="3333433830" sldId="270"/>
            <ac:picMk id="10" creationId="{F0D3698E-AF6A-64CE-EC94-3754080ED4DC}"/>
          </ac:picMkLst>
        </pc:picChg>
        <pc:picChg chg="add mod">
          <ac:chgData name="Jordan Roberts" userId="9b78abb5-3d19-481e-8b85-01a081d118b6" providerId="ADAL" clId="{594E9DB8-0978-4FF9-8A68-270611396743}" dt="2026-04-07T00:35:59.331" v="8042" actId="207"/>
          <ac:picMkLst>
            <pc:docMk/>
            <pc:sldMk cId="3333433830" sldId="270"/>
            <ac:picMk id="11" creationId="{D5437EB9-5F32-66CA-E13F-7166A38566BC}"/>
          </ac:picMkLst>
        </pc:picChg>
        <pc:picChg chg="add mod">
          <ac:chgData name="Jordan Roberts" userId="9b78abb5-3d19-481e-8b85-01a081d118b6" providerId="ADAL" clId="{594E9DB8-0978-4FF9-8A68-270611396743}" dt="2026-04-07T00:35:59.331" v="8042" actId="207"/>
          <ac:picMkLst>
            <pc:docMk/>
            <pc:sldMk cId="3333433830" sldId="270"/>
            <ac:picMk id="13" creationId="{3D80F48B-B0B3-AAE3-FCCD-C76C041064B8}"/>
          </ac:picMkLst>
        </pc:picChg>
      </pc:sldChg>
      <pc:sldChg chg="delSp modSp add del mod">
        <pc:chgData name="Jordan Roberts" userId="9b78abb5-3d19-481e-8b85-01a081d118b6" providerId="ADAL" clId="{594E9DB8-0978-4FF9-8A68-270611396743}" dt="2026-04-07T13:48:18.416" v="8979" actId="47"/>
        <pc:sldMkLst>
          <pc:docMk/>
          <pc:sldMk cId="230308472" sldId="271"/>
        </pc:sldMkLst>
        <pc:spChg chg="mod">
          <ac:chgData name="Jordan Roberts" userId="9b78abb5-3d19-481e-8b85-01a081d118b6" providerId="ADAL" clId="{594E9DB8-0978-4FF9-8A68-270611396743}" dt="2026-04-07T13:36:12.166" v="8610" actId="20577"/>
          <ac:spMkLst>
            <pc:docMk/>
            <pc:sldMk cId="230308472" sldId="271"/>
            <ac:spMk id="3" creationId="{115D4BB7-BB1A-3033-2CB5-3DEF83C72BDC}"/>
          </ac:spMkLst>
        </pc:spChg>
        <pc:spChg chg="mod">
          <ac:chgData name="Jordan Roberts" userId="9b78abb5-3d19-481e-8b85-01a081d118b6" providerId="ADAL" clId="{594E9DB8-0978-4FF9-8A68-270611396743}" dt="2026-04-07T13:23:29.082" v="8599" actId="14100"/>
          <ac:spMkLst>
            <pc:docMk/>
            <pc:sldMk cId="230308472" sldId="271"/>
            <ac:spMk id="12" creationId="{A04AB1E3-A18A-FAD3-2D9E-664FE3137CE1}"/>
          </ac:spMkLst>
        </pc:spChg>
        <pc:picChg chg="del">
          <ac:chgData name="Jordan Roberts" userId="9b78abb5-3d19-481e-8b85-01a081d118b6" providerId="ADAL" clId="{594E9DB8-0978-4FF9-8A68-270611396743}" dt="2026-04-07T13:23:32.255" v="8600" actId="478"/>
          <ac:picMkLst>
            <pc:docMk/>
            <pc:sldMk cId="230308472" sldId="271"/>
            <ac:picMk id="19" creationId="{E142040D-444B-5205-DBA7-9EE8F0CDFE59}"/>
          </ac:picMkLst>
        </pc:picChg>
      </pc:sldChg>
      <pc:sldChg chg="addSp delSp modSp add mod ord">
        <pc:chgData name="Jordan Roberts" userId="9b78abb5-3d19-481e-8b85-01a081d118b6" providerId="ADAL" clId="{594E9DB8-0978-4FF9-8A68-270611396743}" dt="2026-04-07T15:42:49.433" v="10212" actId="20577"/>
        <pc:sldMkLst>
          <pc:docMk/>
          <pc:sldMk cId="1112212310" sldId="271"/>
        </pc:sldMkLst>
        <pc:spChg chg="del">
          <ac:chgData name="Jordan Roberts" userId="9b78abb5-3d19-481e-8b85-01a081d118b6" providerId="ADAL" clId="{594E9DB8-0978-4FF9-8A68-270611396743}" dt="2026-04-07T13:58:47.319" v="8982" actId="478"/>
          <ac:spMkLst>
            <pc:docMk/>
            <pc:sldMk cId="1112212310" sldId="271"/>
            <ac:spMk id="4" creationId="{F4ACF106-3710-D473-1ECF-77F4A0821E52}"/>
          </ac:spMkLst>
        </pc:spChg>
        <pc:spChg chg="mod">
          <ac:chgData name="Jordan Roberts" userId="9b78abb5-3d19-481e-8b85-01a081d118b6" providerId="ADAL" clId="{594E9DB8-0978-4FF9-8A68-270611396743}" dt="2026-04-07T15:42:49.433" v="10212" actId="20577"/>
          <ac:spMkLst>
            <pc:docMk/>
            <pc:sldMk cId="1112212310" sldId="271"/>
            <ac:spMk id="5" creationId="{DFAABC4F-8424-7642-7654-92D22BDC06DE}"/>
          </ac:spMkLst>
        </pc:spChg>
        <pc:spChg chg="del">
          <ac:chgData name="Jordan Roberts" userId="9b78abb5-3d19-481e-8b85-01a081d118b6" providerId="ADAL" clId="{594E9DB8-0978-4FF9-8A68-270611396743}" dt="2026-04-07T13:58:47.319" v="8982" actId="478"/>
          <ac:spMkLst>
            <pc:docMk/>
            <pc:sldMk cId="1112212310" sldId="271"/>
            <ac:spMk id="6" creationId="{DE8EC1AA-C417-1641-6E8C-C2D1327D49DB}"/>
          </ac:spMkLst>
        </pc:spChg>
        <pc:spChg chg="del">
          <ac:chgData name="Jordan Roberts" userId="9b78abb5-3d19-481e-8b85-01a081d118b6" providerId="ADAL" clId="{594E9DB8-0978-4FF9-8A68-270611396743}" dt="2026-04-07T13:58:47.319" v="8982" actId="478"/>
          <ac:spMkLst>
            <pc:docMk/>
            <pc:sldMk cId="1112212310" sldId="271"/>
            <ac:spMk id="8" creationId="{C0A74B35-7CE4-45B1-088A-D1D1BC279EFF}"/>
          </ac:spMkLst>
        </pc:spChg>
        <pc:spChg chg="mod">
          <ac:chgData name="Jordan Roberts" userId="9b78abb5-3d19-481e-8b85-01a081d118b6" providerId="ADAL" clId="{594E9DB8-0978-4FF9-8A68-270611396743}" dt="2026-04-07T15:28:03.327" v="10034" actId="14100"/>
          <ac:spMkLst>
            <pc:docMk/>
            <pc:sldMk cId="1112212310" sldId="271"/>
            <ac:spMk id="9" creationId="{015A1341-C2D0-09E4-5647-2950F928D92C}"/>
          </ac:spMkLst>
        </pc:spChg>
        <pc:spChg chg="add del mod">
          <ac:chgData name="Jordan Roberts" userId="9b78abb5-3d19-481e-8b85-01a081d118b6" providerId="ADAL" clId="{594E9DB8-0978-4FF9-8A68-270611396743}" dt="2026-04-07T14:03:39.650" v="9121" actId="478"/>
          <ac:spMkLst>
            <pc:docMk/>
            <pc:sldMk cId="1112212310" sldId="271"/>
            <ac:spMk id="19" creationId="{C0B3192C-86C0-6D59-D405-C00FDA6D7985}"/>
          </ac:spMkLst>
        </pc:spChg>
        <pc:spChg chg="add del mod">
          <ac:chgData name="Jordan Roberts" userId="9b78abb5-3d19-481e-8b85-01a081d118b6" providerId="ADAL" clId="{594E9DB8-0978-4FF9-8A68-270611396743}" dt="2026-04-07T14:03:35.671" v="9119" actId="478"/>
          <ac:spMkLst>
            <pc:docMk/>
            <pc:sldMk cId="1112212310" sldId="271"/>
            <ac:spMk id="30" creationId="{A98D62BD-8D04-8BCA-036C-6521DA742B76}"/>
          </ac:spMkLst>
        </pc:spChg>
        <pc:spChg chg="add mod">
          <ac:chgData name="Jordan Roberts" userId="9b78abb5-3d19-481e-8b85-01a081d118b6" providerId="ADAL" clId="{594E9DB8-0978-4FF9-8A68-270611396743}" dt="2026-04-07T14:11:43.211" v="9238" actId="1076"/>
          <ac:spMkLst>
            <pc:docMk/>
            <pc:sldMk cId="1112212310" sldId="271"/>
            <ac:spMk id="31" creationId="{17BCE67B-C804-BA2D-50EF-D1ABD5E5D1A1}"/>
          </ac:spMkLst>
        </pc:spChg>
        <pc:spChg chg="add mod">
          <ac:chgData name="Jordan Roberts" userId="9b78abb5-3d19-481e-8b85-01a081d118b6" providerId="ADAL" clId="{594E9DB8-0978-4FF9-8A68-270611396743}" dt="2026-04-07T14:11:43.211" v="9238" actId="1076"/>
          <ac:spMkLst>
            <pc:docMk/>
            <pc:sldMk cId="1112212310" sldId="271"/>
            <ac:spMk id="32" creationId="{189B76D6-9903-2695-D2AC-B11BE14D1EC9}"/>
          </ac:spMkLst>
        </pc:spChg>
        <pc:spChg chg="add mod">
          <ac:chgData name="Jordan Roberts" userId="9b78abb5-3d19-481e-8b85-01a081d118b6" providerId="ADAL" clId="{594E9DB8-0978-4FF9-8A68-270611396743}" dt="2026-04-07T14:11:43.211" v="9238" actId="1076"/>
          <ac:spMkLst>
            <pc:docMk/>
            <pc:sldMk cId="1112212310" sldId="271"/>
            <ac:spMk id="33" creationId="{08C8B137-2CAC-99AC-0AA7-E2964B731A0F}"/>
          </ac:spMkLst>
        </pc:spChg>
        <pc:grpChg chg="del">
          <ac:chgData name="Jordan Roberts" userId="9b78abb5-3d19-481e-8b85-01a081d118b6" providerId="ADAL" clId="{594E9DB8-0978-4FF9-8A68-270611396743}" dt="2026-04-07T13:58:47.319" v="8982" actId="478"/>
          <ac:grpSpMkLst>
            <pc:docMk/>
            <pc:sldMk cId="1112212310" sldId="271"/>
            <ac:grpSpMk id="10" creationId="{8D0CE6B8-7322-4770-3FAD-2510D230C3BF}"/>
          </ac:grpSpMkLst>
        </pc:grpChg>
        <pc:grpChg chg="del">
          <ac:chgData name="Jordan Roberts" userId="9b78abb5-3d19-481e-8b85-01a081d118b6" providerId="ADAL" clId="{594E9DB8-0978-4FF9-8A68-270611396743}" dt="2026-04-07T13:58:47.319" v="8982" actId="478"/>
          <ac:grpSpMkLst>
            <pc:docMk/>
            <pc:sldMk cId="1112212310" sldId="271"/>
            <ac:grpSpMk id="14" creationId="{DB4C3F31-F4BF-4C15-7C8D-CE4456BBB4DF}"/>
          </ac:grpSpMkLst>
        </pc:grpChg>
        <pc:grpChg chg="del">
          <ac:chgData name="Jordan Roberts" userId="9b78abb5-3d19-481e-8b85-01a081d118b6" providerId="ADAL" clId="{594E9DB8-0978-4FF9-8A68-270611396743}" dt="2026-04-07T13:58:47.319" v="8982" actId="478"/>
          <ac:grpSpMkLst>
            <pc:docMk/>
            <pc:sldMk cId="1112212310" sldId="271"/>
            <ac:grpSpMk id="17" creationId="{0B7136A5-C7C9-0301-6CE5-3FC303774B99}"/>
          </ac:grpSpMkLst>
        </pc:grpChg>
        <pc:grpChg chg="del">
          <ac:chgData name="Jordan Roberts" userId="9b78abb5-3d19-481e-8b85-01a081d118b6" providerId="ADAL" clId="{594E9DB8-0978-4FF9-8A68-270611396743}" dt="2026-04-07T13:58:47.319" v="8982" actId="478"/>
          <ac:grpSpMkLst>
            <pc:docMk/>
            <pc:sldMk cId="1112212310" sldId="271"/>
            <ac:grpSpMk id="21" creationId="{9586C0C0-BCAC-22CC-647A-BB4592042FBE}"/>
          </ac:grpSpMkLst>
        </pc:grpChg>
        <pc:grpChg chg="del">
          <ac:chgData name="Jordan Roberts" userId="9b78abb5-3d19-481e-8b85-01a081d118b6" providerId="ADAL" clId="{594E9DB8-0978-4FF9-8A68-270611396743}" dt="2026-04-07T13:58:47.319" v="8982" actId="478"/>
          <ac:grpSpMkLst>
            <pc:docMk/>
            <pc:sldMk cId="1112212310" sldId="271"/>
            <ac:grpSpMk id="24" creationId="{BFD2B8BC-01C4-F29C-543E-963B93E628E0}"/>
          </ac:grpSpMkLst>
        </pc:grpChg>
        <pc:grpChg chg="del">
          <ac:chgData name="Jordan Roberts" userId="9b78abb5-3d19-481e-8b85-01a081d118b6" providerId="ADAL" clId="{594E9DB8-0978-4FF9-8A68-270611396743}" dt="2026-04-07T13:58:47.319" v="8982" actId="478"/>
          <ac:grpSpMkLst>
            <pc:docMk/>
            <pc:sldMk cId="1112212310" sldId="271"/>
            <ac:grpSpMk id="27" creationId="{596EF9B2-A63A-98D6-F305-3069F0EBE61E}"/>
          </ac:grpSpMkLst>
        </pc:grpChg>
        <pc:grpChg chg="add mod ord">
          <ac:chgData name="Jordan Roberts" userId="9b78abb5-3d19-481e-8b85-01a081d118b6" providerId="ADAL" clId="{594E9DB8-0978-4FF9-8A68-270611396743}" dt="2026-04-07T14:11:43.211" v="9238" actId="1076"/>
          <ac:grpSpMkLst>
            <pc:docMk/>
            <pc:sldMk cId="1112212310" sldId="271"/>
            <ac:grpSpMk id="42" creationId="{EB30118A-DA16-B377-78AD-A9016500F4E2}"/>
          </ac:grpSpMkLst>
        </pc:grpChg>
        <pc:grpChg chg="add mod ord">
          <ac:chgData name="Jordan Roberts" userId="9b78abb5-3d19-481e-8b85-01a081d118b6" providerId="ADAL" clId="{594E9DB8-0978-4FF9-8A68-270611396743}" dt="2026-04-07T14:11:43.211" v="9238" actId="1076"/>
          <ac:grpSpMkLst>
            <pc:docMk/>
            <pc:sldMk cId="1112212310" sldId="271"/>
            <ac:grpSpMk id="43" creationId="{0A5E2B89-C468-4CFF-B021-1052BA1CECD2}"/>
          </ac:grpSpMkLst>
        </pc:grpChg>
        <pc:grpChg chg="add mod ord">
          <ac:chgData name="Jordan Roberts" userId="9b78abb5-3d19-481e-8b85-01a081d118b6" providerId="ADAL" clId="{594E9DB8-0978-4FF9-8A68-270611396743}" dt="2026-04-07T14:11:43.211" v="9238" actId="1076"/>
          <ac:grpSpMkLst>
            <pc:docMk/>
            <pc:sldMk cId="1112212310" sldId="271"/>
            <ac:grpSpMk id="46" creationId="{A1B461CC-4311-091F-1DAC-B5BAACF6DBA4}"/>
          </ac:grpSpMkLst>
        </pc:grpChg>
        <pc:grpChg chg="add mod ord">
          <ac:chgData name="Jordan Roberts" userId="9b78abb5-3d19-481e-8b85-01a081d118b6" providerId="ADAL" clId="{594E9DB8-0978-4FF9-8A68-270611396743}" dt="2026-04-07T14:11:43.211" v="9238" actId="1076"/>
          <ac:grpSpMkLst>
            <pc:docMk/>
            <pc:sldMk cId="1112212310" sldId="271"/>
            <ac:grpSpMk id="49" creationId="{52F267B3-1707-FD77-1E57-D26BAD6ECED2}"/>
          </ac:grpSpMkLst>
        </pc:grpChg>
        <pc:grpChg chg="add mod ord">
          <ac:chgData name="Jordan Roberts" userId="9b78abb5-3d19-481e-8b85-01a081d118b6" providerId="ADAL" clId="{594E9DB8-0978-4FF9-8A68-270611396743}" dt="2026-04-07T14:11:43.211" v="9238" actId="1076"/>
          <ac:grpSpMkLst>
            <pc:docMk/>
            <pc:sldMk cId="1112212310" sldId="271"/>
            <ac:grpSpMk id="52" creationId="{0C70A703-D10E-46A0-19C7-FCBD602D73B4}"/>
          </ac:grpSpMkLst>
        </pc:grpChg>
        <pc:grpChg chg="add mod ord">
          <ac:chgData name="Jordan Roberts" userId="9b78abb5-3d19-481e-8b85-01a081d118b6" providerId="ADAL" clId="{594E9DB8-0978-4FF9-8A68-270611396743}" dt="2026-04-07T14:11:43.211" v="9238" actId="1076"/>
          <ac:grpSpMkLst>
            <pc:docMk/>
            <pc:sldMk cId="1112212310" sldId="271"/>
            <ac:grpSpMk id="55" creationId="{8B3FF678-3EF8-9DA9-33D7-DF8095DCEDA1}"/>
          </ac:grpSpMkLst>
        </pc:grpChg>
        <pc:picChg chg="add del mod ord">
          <ac:chgData name="Jordan Roberts" userId="9b78abb5-3d19-481e-8b85-01a081d118b6" providerId="ADAL" clId="{594E9DB8-0978-4FF9-8A68-270611396743}" dt="2026-04-07T14:08:30.699" v="9198" actId="478"/>
          <ac:picMkLst>
            <pc:docMk/>
            <pc:sldMk cId="1112212310" sldId="271"/>
            <ac:picMk id="35" creationId="{9F91EAAE-2120-3699-F550-A5EC9FDFE0B2}"/>
          </ac:picMkLst>
        </pc:picChg>
        <pc:picChg chg="add del mod">
          <ac:chgData name="Jordan Roberts" userId="9b78abb5-3d19-481e-8b85-01a081d118b6" providerId="ADAL" clId="{594E9DB8-0978-4FF9-8A68-270611396743}" dt="2026-04-07T14:08:28.848" v="9197" actId="478"/>
          <ac:picMkLst>
            <pc:docMk/>
            <pc:sldMk cId="1112212310" sldId="271"/>
            <ac:picMk id="36" creationId="{7521D952-1CAE-5556-7564-DA1E6206830A}"/>
          </ac:picMkLst>
        </pc:picChg>
        <pc:cxnChg chg="add mod">
          <ac:chgData name="Jordan Roberts" userId="9b78abb5-3d19-481e-8b85-01a081d118b6" providerId="ADAL" clId="{594E9DB8-0978-4FF9-8A68-270611396743}" dt="2026-04-07T14:09:17.776" v="9212" actId="692"/>
          <ac:cxnSpMkLst>
            <pc:docMk/>
            <pc:sldMk cId="1112212310" sldId="271"/>
            <ac:cxnSpMk id="38" creationId="{814BCB9A-AA9D-D5F6-D18E-6297A25A918A}"/>
          </ac:cxnSpMkLst>
        </pc:cxnChg>
        <pc:cxnChg chg="add mod">
          <ac:chgData name="Jordan Roberts" userId="9b78abb5-3d19-481e-8b85-01a081d118b6" providerId="ADAL" clId="{594E9DB8-0978-4FF9-8A68-270611396743}" dt="2026-04-07T14:09:17.776" v="9212" actId="692"/>
          <ac:cxnSpMkLst>
            <pc:docMk/>
            <pc:sldMk cId="1112212310" sldId="271"/>
            <ac:cxnSpMk id="40" creationId="{0F852AA0-3961-94E7-5887-FB42A8C043DD}"/>
          </ac:cxnSpMkLst>
        </pc:cxnChg>
        <pc:cxnChg chg="mod">
          <ac:chgData name="Jordan Roberts" userId="9b78abb5-3d19-481e-8b85-01a081d118b6" providerId="ADAL" clId="{594E9DB8-0978-4FF9-8A68-270611396743}" dt="2026-04-07T14:09:26.376" v="9214"/>
          <ac:cxnSpMkLst>
            <pc:docMk/>
            <pc:sldMk cId="1112212310" sldId="271"/>
            <ac:cxnSpMk id="44" creationId="{A54E25F9-8F17-DB0D-792B-C7AD9D6FCAFD}"/>
          </ac:cxnSpMkLst>
        </pc:cxnChg>
        <pc:cxnChg chg="mod">
          <ac:chgData name="Jordan Roberts" userId="9b78abb5-3d19-481e-8b85-01a081d118b6" providerId="ADAL" clId="{594E9DB8-0978-4FF9-8A68-270611396743}" dt="2026-04-07T14:09:26.376" v="9214"/>
          <ac:cxnSpMkLst>
            <pc:docMk/>
            <pc:sldMk cId="1112212310" sldId="271"/>
            <ac:cxnSpMk id="45" creationId="{3C818575-B71E-CA43-E2BA-B076AF71BD7C}"/>
          </ac:cxnSpMkLst>
        </pc:cxnChg>
        <pc:cxnChg chg="mod">
          <ac:chgData name="Jordan Roberts" userId="9b78abb5-3d19-481e-8b85-01a081d118b6" providerId="ADAL" clId="{594E9DB8-0978-4FF9-8A68-270611396743}" dt="2026-04-07T14:09:40.837" v="9218"/>
          <ac:cxnSpMkLst>
            <pc:docMk/>
            <pc:sldMk cId="1112212310" sldId="271"/>
            <ac:cxnSpMk id="47" creationId="{77243BED-4390-FB55-0ECC-CA0410DFB6DE}"/>
          </ac:cxnSpMkLst>
        </pc:cxnChg>
        <pc:cxnChg chg="mod">
          <ac:chgData name="Jordan Roberts" userId="9b78abb5-3d19-481e-8b85-01a081d118b6" providerId="ADAL" clId="{594E9DB8-0978-4FF9-8A68-270611396743}" dt="2026-04-07T14:09:40.837" v="9218"/>
          <ac:cxnSpMkLst>
            <pc:docMk/>
            <pc:sldMk cId="1112212310" sldId="271"/>
            <ac:cxnSpMk id="48" creationId="{50DFBFB4-9783-34DE-A735-D845AE76CBFC}"/>
          </ac:cxnSpMkLst>
        </pc:cxnChg>
        <pc:cxnChg chg="mod">
          <ac:chgData name="Jordan Roberts" userId="9b78abb5-3d19-481e-8b85-01a081d118b6" providerId="ADAL" clId="{594E9DB8-0978-4FF9-8A68-270611396743}" dt="2026-04-07T14:10:02.261" v="9225"/>
          <ac:cxnSpMkLst>
            <pc:docMk/>
            <pc:sldMk cId="1112212310" sldId="271"/>
            <ac:cxnSpMk id="50" creationId="{95BF9092-42AE-2658-AB72-6F4D21E71E50}"/>
          </ac:cxnSpMkLst>
        </pc:cxnChg>
        <pc:cxnChg chg="mod">
          <ac:chgData name="Jordan Roberts" userId="9b78abb5-3d19-481e-8b85-01a081d118b6" providerId="ADAL" clId="{594E9DB8-0978-4FF9-8A68-270611396743}" dt="2026-04-07T14:10:02.261" v="9225"/>
          <ac:cxnSpMkLst>
            <pc:docMk/>
            <pc:sldMk cId="1112212310" sldId="271"/>
            <ac:cxnSpMk id="51" creationId="{3E7BD702-5ABF-C729-F69B-4B3839E0862B}"/>
          </ac:cxnSpMkLst>
        </pc:cxnChg>
        <pc:cxnChg chg="mod">
          <ac:chgData name="Jordan Roberts" userId="9b78abb5-3d19-481e-8b85-01a081d118b6" providerId="ADAL" clId="{594E9DB8-0978-4FF9-8A68-270611396743}" dt="2026-04-07T14:10:19.700" v="9229"/>
          <ac:cxnSpMkLst>
            <pc:docMk/>
            <pc:sldMk cId="1112212310" sldId="271"/>
            <ac:cxnSpMk id="53" creationId="{20508003-832E-0E1A-E0C6-30875A1E097E}"/>
          </ac:cxnSpMkLst>
        </pc:cxnChg>
        <pc:cxnChg chg="mod">
          <ac:chgData name="Jordan Roberts" userId="9b78abb5-3d19-481e-8b85-01a081d118b6" providerId="ADAL" clId="{594E9DB8-0978-4FF9-8A68-270611396743}" dt="2026-04-07T14:10:19.700" v="9229"/>
          <ac:cxnSpMkLst>
            <pc:docMk/>
            <pc:sldMk cId="1112212310" sldId="271"/>
            <ac:cxnSpMk id="54" creationId="{2F331071-CDD3-0DE6-9F51-A27CE2BFCCEB}"/>
          </ac:cxnSpMkLst>
        </pc:cxnChg>
        <pc:cxnChg chg="mod">
          <ac:chgData name="Jordan Roberts" userId="9b78abb5-3d19-481e-8b85-01a081d118b6" providerId="ADAL" clId="{594E9DB8-0978-4FF9-8A68-270611396743}" dt="2026-04-07T14:10:19.700" v="9229"/>
          <ac:cxnSpMkLst>
            <pc:docMk/>
            <pc:sldMk cId="1112212310" sldId="271"/>
            <ac:cxnSpMk id="56" creationId="{9F6D69BE-6FB8-61B2-3DA6-323C0C6591B8}"/>
          </ac:cxnSpMkLst>
        </pc:cxnChg>
        <pc:cxnChg chg="mod">
          <ac:chgData name="Jordan Roberts" userId="9b78abb5-3d19-481e-8b85-01a081d118b6" providerId="ADAL" clId="{594E9DB8-0978-4FF9-8A68-270611396743}" dt="2026-04-07T14:10:19.700" v="9229"/>
          <ac:cxnSpMkLst>
            <pc:docMk/>
            <pc:sldMk cId="1112212310" sldId="271"/>
            <ac:cxnSpMk id="57" creationId="{18B2B9CA-2A70-58E3-63CC-F4F55F4EA457}"/>
          </ac:cxnSpMkLst>
        </pc:cxnChg>
      </pc:sldChg>
      <pc:sldChg chg="addSp delSp modSp add del mod">
        <pc:chgData name="Jordan Roberts" userId="9b78abb5-3d19-481e-8b85-01a081d118b6" providerId="ADAL" clId="{594E9DB8-0978-4FF9-8A68-270611396743}" dt="2026-04-07T01:08:51.297" v="8115" actId="47"/>
        <pc:sldMkLst>
          <pc:docMk/>
          <pc:sldMk cId="1853991164" sldId="271"/>
        </pc:sldMkLst>
        <pc:spChg chg="del">
          <ac:chgData name="Jordan Roberts" userId="9b78abb5-3d19-481e-8b85-01a081d118b6" providerId="ADAL" clId="{594E9DB8-0978-4FF9-8A68-270611396743}" dt="2026-04-06T16:19:05.208" v="4427" actId="478"/>
          <ac:spMkLst>
            <pc:docMk/>
            <pc:sldMk cId="1853991164" sldId="271"/>
            <ac:spMk id="3" creationId="{A6A24B8F-103F-1B17-68AA-8C3BDFBD7EEF}"/>
          </ac:spMkLst>
        </pc:spChg>
        <pc:spChg chg="del">
          <ac:chgData name="Jordan Roberts" userId="9b78abb5-3d19-481e-8b85-01a081d118b6" providerId="ADAL" clId="{594E9DB8-0978-4FF9-8A68-270611396743}" dt="2026-04-06T16:19:05.208" v="4427" actId="478"/>
          <ac:spMkLst>
            <pc:docMk/>
            <pc:sldMk cId="1853991164" sldId="271"/>
            <ac:spMk id="4" creationId="{F97295B7-0DE6-21BD-5ED4-FF75315E2789}"/>
          </ac:spMkLst>
        </pc:spChg>
        <pc:spChg chg="del">
          <ac:chgData name="Jordan Roberts" userId="9b78abb5-3d19-481e-8b85-01a081d118b6" providerId="ADAL" clId="{594E9DB8-0978-4FF9-8A68-270611396743}" dt="2026-04-06T16:19:05.208" v="4427" actId="478"/>
          <ac:spMkLst>
            <pc:docMk/>
            <pc:sldMk cId="1853991164" sldId="271"/>
            <ac:spMk id="5" creationId="{6D41093F-87E9-9234-3EFC-D25DD4C85E28}"/>
          </ac:spMkLst>
        </pc:spChg>
        <pc:spChg chg="del">
          <ac:chgData name="Jordan Roberts" userId="9b78abb5-3d19-481e-8b85-01a081d118b6" providerId="ADAL" clId="{594E9DB8-0978-4FF9-8A68-270611396743}" dt="2026-04-06T16:19:05.208" v="4427" actId="478"/>
          <ac:spMkLst>
            <pc:docMk/>
            <pc:sldMk cId="1853991164" sldId="271"/>
            <ac:spMk id="6" creationId="{431738FA-CB3D-0BFB-C5BC-CB6D3F6CE4D8}"/>
          </ac:spMkLst>
        </pc:spChg>
        <pc:spChg chg="del">
          <ac:chgData name="Jordan Roberts" userId="9b78abb5-3d19-481e-8b85-01a081d118b6" providerId="ADAL" clId="{594E9DB8-0978-4FF9-8A68-270611396743}" dt="2026-04-06T16:19:05.208" v="4427" actId="478"/>
          <ac:spMkLst>
            <pc:docMk/>
            <pc:sldMk cId="1853991164" sldId="271"/>
            <ac:spMk id="7" creationId="{BF979637-6531-010F-50BA-4C1A5A39C147}"/>
          </ac:spMkLst>
        </pc:spChg>
        <pc:spChg chg="del">
          <ac:chgData name="Jordan Roberts" userId="9b78abb5-3d19-481e-8b85-01a081d118b6" providerId="ADAL" clId="{594E9DB8-0978-4FF9-8A68-270611396743}" dt="2026-04-06T16:19:05.208" v="4427" actId="478"/>
          <ac:spMkLst>
            <pc:docMk/>
            <pc:sldMk cId="1853991164" sldId="271"/>
            <ac:spMk id="8" creationId="{37C39B70-ED61-EA54-4304-B798AEA47189}"/>
          </ac:spMkLst>
        </pc:spChg>
        <pc:spChg chg="add mod">
          <ac:chgData name="Jordan Roberts" userId="9b78abb5-3d19-481e-8b85-01a081d118b6" providerId="ADAL" clId="{594E9DB8-0978-4FF9-8A68-270611396743}" dt="2026-04-06T16:20:13.532" v="4606" actId="20577"/>
          <ac:spMkLst>
            <pc:docMk/>
            <pc:sldMk cId="1853991164" sldId="271"/>
            <ac:spMk id="9" creationId="{22E42399-FE96-B687-8EB3-9760A93893E0}"/>
          </ac:spMkLst>
        </pc:spChg>
        <pc:spChg chg="mod">
          <ac:chgData name="Jordan Roberts" userId="9b78abb5-3d19-481e-8b85-01a081d118b6" providerId="ADAL" clId="{594E9DB8-0978-4FF9-8A68-270611396743}" dt="2026-04-06T16:18:59.967" v="4426" actId="20577"/>
          <ac:spMkLst>
            <pc:docMk/>
            <pc:sldMk cId="1853991164" sldId="271"/>
            <ac:spMk id="12" creationId="{5899FD17-02AD-418F-9851-30E58CF2D83F}"/>
          </ac:spMkLst>
        </pc:spChg>
      </pc:sldChg>
      <pc:sldChg chg="modSp add del mod modNotesTx">
        <pc:chgData name="Jordan Roberts" userId="9b78abb5-3d19-481e-8b85-01a081d118b6" providerId="ADAL" clId="{594E9DB8-0978-4FF9-8A68-270611396743}" dt="2026-04-07T01:08:52.567" v="8116" actId="47"/>
        <pc:sldMkLst>
          <pc:docMk/>
          <pc:sldMk cId="4246316577" sldId="272"/>
        </pc:sldMkLst>
        <pc:spChg chg="mod">
          <ac:chgData name="Jordan Roberts" userId="9b78abb5-3d19-481e-8b85-01a081d118b6" providerId="ADAL" clId="{594E9DB8-0978-4FF9-8A68-270611396743}" dt="2026-04-06T16:21:23.118" v="4711" actId="20577"/>
          <ac:spMkLst>
            <pc:docMk/>
            <pc:sldMk cId="4246316577" sldId="272"/>
            <ac:spMk id="9" creationId="{E232E6E4-148B-3213-353C-081CC10BE02F}"/>
          </ac:spMkLst>
        </pc:spChg>
        <pc:spChg chg="mod">
          <ac:chgData name="Jordan Roberts" userId="9b78abb5-3d19-481e-8b85-01a081d118b6" providerId="ADAL" clId="{594E9DB8-0978-4FF9-8A68-270611396743}" dt="2026-04-06T16:20:40.535" v="4626" actId="20577"/>
          <ac:spMkLst>
            <pc:docMk/>
            <pc:sldMk cId="4246316577" sldId="272"/>
            <ac:spMk id="12" creationId="{BC29BDFF-6062-D1A6-8962-3600F3D5D2AE}"/>
          </ac:spMkLst>
        </pc:spChg>
      </pc:sldChg>
      <pc:sldChg chg="addSp modSp add del mod">
        <pc:chgData name="Jordan Roberts" userId="9b78abb5-3d19-481e-8b85-01a081d118b6" providerId="ADAL" clId="{594E9DB8-0978-4FF9-8A68-270611396743}" dt="2026-04-07T01:08:53.738" v="8117" actId="47"/>
        <pc:sldMkLst>
          <pc:docMk/>
          <pc:sldMk cId="3457793463" sldId="273"/>
        </pc:sldMkLst>
        <pc:spChg chg="add mod">
          <ac:chgData name="Jordan Roberts" userId="9b78abb5-3d19-481e-8b85-01a081d118b6" providerId="ADAL" clId="{594E9DB8-0978-4FF9-8A68-270611396743}" dt="2026-04-06T18:19:35.633" v="4961" actId="20577"/>
          <ac:spMkLst>
            <pc:docMk/>
            <pc:sldMk cId="3457793463" sldId="273"/>
            <ac:spMk id="3" creationId="{04593564-E33A-86D5-1503-00F120DFFC39}"/>
          </ac:spMkLst>
        </pc:spChg>
        <pc:spChg chg="mod">
          <ac:chgData name="Jordan Roberts" userId="9b78abb5-3d19-481e-8b85-01a081d118b6" providerId="ADAL" clId="{594E9DB8-0978-4FF9-8A68-270611396743}" dt="2026-04-06T16:22:17.986" v="4821" actId="20577"/>
          <ac:spMkLst>
            <pc:docMk/>
            <pc:sldMk cId="3457793463" sldId="273"/>
            <ac:spMk id="9" creationId="{A0532C27-9A3E-FD7E-B6F3-A4F96E6F28B9}"/>
          </ac:spMkLst>
        </pc:spChg>
        <pc:spChg chg="mod">
          <ac:chgData name="Jordan Roberts" userId="9b78abb5-3d19-481e-8b85-01a081d118b6" providerId="ADAL" clId="{594E9DB8-0978-4FF9-8A68-270611396743}" dt="2026-04-06T16:21:46.666" v="4734" actId="20577"/>
          <ac:spMkLst>
            <pc:docMk/>
            <pc:sldMk cId="3457793463" sldId="273"/>
            <ac:spMk id="12" creationId="{7E85BAF2-B11D-5C4F-0C09-464E27A023E4}"/>
          </ac:spMkLst>
        </pc:spChg>
      </pc:sldChg>
      <pc:sldChg chg="addSp delSp modSp add mod">
        <pc:chgData name="Jordan Roberts" userId="9b78abb5-3d19-481e-8b85-01a081d118b6" providerId="ADAL" clId="{594E9DB8-0978-4FF9-8A68-270611396743}" dt="2026-04-07T15:11:52.640" v="9984" actId="20577"/>
        <pc:sldMkLst>
          <pc:docMk/>
          <pc:sldMk cId="1766239819" sldId="274"/>
        </pc:sldMkLst>
        <pc:spChg chg="add mod">
          <ac:chgData name="Jordan Roberts" userId="9b78abb5-3d19-481e-8b85-01a081d118b6" providerId="ADAL" clId="{594E9DB8-0978-4FF9-8A68-270611396743}" dt="2026-04-07T15:10:39.261" v="9929" actId="1035"/>
          <ac:spMkLst>
            <pc:docMk/>
            <pc:sldMk cId="1766239819" sldId="274"/>
            <ac:spMk id="3" creationId="{BE8DB756-C47E-4213-1614-449AE9DD81F6}"/>
          </ac:spMkLst>
        </pc:spChg>
        <pc:spChg chg="del">
          <ac:chgData name="Jordan Roberts" userId="9b78abb5-3d19-481e-8b85-01a081d118b6" providerId="ADAL" clId="{594E9DB8-0978-4FF9-8A68-270611396743}" dt="2026-04-06T18:20:21.295" v="4995" actId="478"/>
          <ac:spMkLst>
            <pc:docMk/>
            <pc:sldMk cId="1766239819" sldId="274"/>
            <ac:spMk id="3" creationId="{D023838E-7251-6B95-6B26-9BAA65FFD4A8}"/>
          </ac:spMkLst>
        </pc:spChg>
        <pc:spChg chg="add mod">
          <ac:chgData name="Jordan Roberts" userId="9b78abb5-3d19-481e-8b85-01a081d118b6" providerId="ADAL" clId="{594E9DB8-0978-4FF9-8A68-270611396743}" dt="2026-04-07T15:10:49.566" v="9948" actId="1036"/>
          <ac:spMkLst>
            <pc:docMk/>
            <pc:sldMk cId="1766239819" sldId="274"/>
            <ac:spMk id="4" creationId="{929126E1-4E12-4345-BDCE-F96982F02950}"/>
          </ac:spMkLst>
        </pc:spChg>
        <pc:spChg chg="add mod">
          <ac:chgData name="Jordan Roberts" userId="9b78abb5-3d19-481e-8b85-01a081d118b6" providerId="ADAL" clId="{594E9DB8-0978-4FF9-8A68-270611396743}" dt="2026-04-07T15:10:55.944" v="9964" actId="1035"/>
          <ac:spMkLst>
            <pc:docMk/>
            <pc:sldMk cId="1766239819" sldId="274"/>
            <ac:spMk id="5" creationId="{20F7691F-FEF2-DFA9-A82E-43248F8A1565}"/>
          </ac:spMkLst>
        </pc:spChg>
        <pc:spChg chg="add mod ord">
          <ac:chgData name="Jordan Roberts" userId="9b78abb5-3d19-481e-8b85-01a081d118b6" providerId="ADAL" clId="{594E9DB8-0978-4FF9-8A68-270611396743}" dt="2026-04-07T15:10:44.692" v="9930" actId="167"/>
          <ac:spMkLst>
            <pc:docMk/>
            <pc:sldMk cId="1766239819" sldId="274"/>
            <ac:spMk id="6" creationId="{AAAFAEC7-7D67-2099-E1D2-DE29F63F736B}"/>
          </ac:spMkLst>
        </pc:spChg>
        <pc:spChg chg="add mod">
          <ac:chgData name="Jordan Roberts" userId="9b78abb5-3d19-481e-8b85-01a081d118b6" providerId="ADAL" clId="{594E9DB8-0978-4FF9-8A68-270611396743}" dt="2026-04-07T15:11:52.640" v="9984" actId="20577"/>
          <ac:spMkLst>
            <pc:docMk/>
            <pc:sldMk cId="1766239819" sldId="274"/>
            <ac:spMk id="7" creationId="{995703B4-4ACE-BFB7-168D-62537EE8AD8D}"/>
          </ac:spMkLst>
        </pc:spChg>
        <pc:spChg chg="del mod">
          <ac:chgData name="Jordan Roberts" userId="9b78abb5-3d19-481e-8b85-01a081d118b6" providerId="ADAL" clId="{594E9DB8-0978-4FF9-8A68-270611396743}" dt="2026-04-07T15:10:23.201" v="9906" actId="21"/>
          <ac:spMkLst>
            <pc:docMk/>
            <pc:sldMk cId="1766239819" sldId="274"/>
            <ac:spMk id="9" creationId="{AAAFAEC7-7D67-2099-E1D2-DE29F63F736B}"/>
          </ac:spMkLst>
        </pc:spChg>
        <pc:spChg chg="mod">
          <ac:chgData name="Jordan Roberts" userId="9b78abb5-3d19-481e-8b85-01a081d118b6" providerId="ADAL" clId="{594E9DB8-0978-4FF9-8A68-270611396743}" dt="2026-04-07T01:19:10.677" v="8134" actId="20577"/>
          <ac:spMkLst>
            <pc:docMk/>
            <pc:sldMk cId="1766239819" sldId="274"/>
            <ac:spMk id="12" creationId="{BDE2B0F6-AE9E-EFF8-41DB-FF301C9F2D4E}"/>
          </ac:spMkLst>
        </pc:spChg>
      </pc:sldChg>
      <pc:sldChg chg="addSp delSp modSp add mod">
        <pc:chgData name="Jordan Roberts" userId="9b78abb5-3d19-481e-8b85-01a081d118b6" providerId="ADAL" clId="{594E9DB8-0978-4FF9-8A68-270611396743}" dt="2026-04-07T15:10:28.850" v="9909" actId="21"/>
        <pc:sldMkLst>
          <pc:docMk/>
          <pc:sldMk cId="3961386564" sldId="275"/>
        </pc:sldMkLst>
        <pc:spChg chg="add del mod">
          <ac:chgData name="Jordan Roberts" userId="9b78abb5-3d19-481e-8b85-01a081d118b6" providerId="ADAL" clId="{594E9DB8-0978-4FF9-8A68-270611396743}" dt="2026-04-07T15:09:00.357" v="9894" actId="478"/>
          <ac:spMkLst>
            <pc:docMk/>
            <pc:sldMk cId="3961386564" sldId="275"/>
            <ac:spMk id="3" creationId="{9CDB18E8-CEC4-EC19-57E2-16EA807B7BE4}"/>
          </ac:spMkLst>
        </pc:spChg>
        <pc:spChg chg="add mod">
          <ac:chgData name="Jordan Roberts" userId="9b78abb5-3d19-481e-8b85-01a081d118b6" providerId="ADAL" clId="{594E9DB8-0978-4FF9-8A68-270611396743}" dt="2026-04-07T15:08:56.427" v="9893" actId="20577"/>
          <ac:spMkLst>
            <pc:docMk/>
            <pc:sldMk cId="3961386564" sldId="275"/>
            <ac:spMk id="4" creationId="{43D0C232-B417-DCA1-13B0-E48A23F1C51E}"/>
          </ac:spMkLst>
        </pc:spChg>
        <pc:spChg chg="add del mod">
          <ac:chgData name="Jordan Roberts" userId="9b78abb5-3d19-481e-8b85-01a081d118b6" providerId="ADAL" clId="{594E9DB8-0978-4FF9-8A68-270611396743}" dt="2026-04-07T15:10:28.850" v="9909" actId="21"/>
          <ac:spMkLst>
            <pc:docMk/>
            <pc:sldMk cId="3961386564" sldId="275"/>
            <ac:spMk id="5" creationId="{AAAFAEC7-7D67-2099-E1D2-DE29F63F736B}"/>
          </ac:spMkLst>
        </pc:spChg>
        <pc:spChg chg="del mod">
          <ac:chgData name="Jordan Roberts" userId="9b78abb5-3d19-481e-8b85-01a081d118b6" providerId="ADAL" clId="{594E9DB8-0978-4FF9-8A68-270611396743}" dt="2026-04-07T15:09:03.582" v="9895" actId="21"/>
          <ac:spMkLst>
            <pc:docMk/>
            <pc:sldMk cId="3961386564" sldId="275"/>
            <ac:spMk id="9" creationId="{8B6090E6-3640-1178-B7AD-54B71B34D365}"/>
          </ac:spMkLst>
        </pc:spChg>
        <pc:spChg chg="mod">
          <ac:chgData name="Jordan Roberts" userId="9b78abb5-3d19-481e-8b85-01a081d118b6" providerId="ADAL" clId="{594E9DB8-0978-4FF9-8A68-270611396743}" dt="2026-04-07T00:36:41.970" v="8043" actId="108"/>
          <ac:spMkLst>
            <pc:docMk/>
            <pc:sldMk cId="3961386564" sldId="275"/>
            <ac:spMk id="12" creationId="{7CCA666A-37C0-11C1-01D6-DB17C7CFB3C7}"/>
          </ac:spMkLst>
        </pc:spChg>
        <pc:spChg chg="add mod">
          <ac:chgData name="Jordan Roberts" userId="9b78abb5-3d19-481e-8b85-01a081d118b6" providerId="ADAL" clId="{594E9DB8-0978-4FF9-8A68-270611396743}" dt="2026-04-07T15:09:40.262" v="9904" actId="113"/>
          <ac:spMkLst>
            <pc:docMk/>
            <pc:sldMk cId="3961386564" sldId="275"/>
            <ac:spMk id="22" creationId="{8B6090E6-3640-1178-B7AD-54B71B34D365}"/>
          </ac:spMkLst>
        </pc:spChg>
        <pc:picChg chg="add del mod modCrop">
          <ac:chgData name="Jordan Roberts" userId="9b78abb5-3d19-481e-8b85-01a081d118b6" providerId="ADAL" clId="{594E9DB8-0978-4FF9-8A68-270611396743}" dt="2026-04-07T01:45:19.626" v="8540" actId="21"/>
          <ac:picMkLst>
            <pc:docMk/>
            <pc:sldMk cId="3961386564" sldId="275"/>
            <ac:picMk id="5" creationId="{50B63F28-323F-C055-A69F-B43A97EBC107}"/>
          </ac:picMkLst>
        </pc:picChg>
        <pc:picChg chg="add del mod">
          <ac:chgData name="Jordan Roberts" userId="9b78abb5-3d19-481e-8b85-01a081d118b6" providerId="ADAL" clId="{594E9DB8-0978-4FF9-8A68-270611396743}" dt="2026-04-07T01:50:36.576" v="8554" actId="21"/>
          <ac:picMkLst>
            <pc:docMk/>
            <pc:sldMk cId="3961386564" sldId="275"/>
            <ac:picMk id="7" creationId="{0950B6C1-4CED-9753-AB21-837E8E426A86}"/>
          </ac:picMkLst>
        </pc:picChg>
        <pc:picChg chg="add del mod">
          <ac:chgData name="Jordan Roberts" userId="9b78abb5-3d19-481e-8b85-01a081d118b6" providerId="ADAL" clId="{594E9DB8-0978-4FF9-8A68-270611396743}" dt="2026-04-07T13:22:48.964" v="8557" actId="478"/>
          <ac:picMkLst>
            <pc:docMk/>
            <pc:sldMk cId="3961386564" sldId="275"/>
            <ac:picMk id="8" creationId="{0950B6C1-4CED-9753-AB21-837E8E426A86}"/>
          </ac:picMkLst>
        </pc:picChg>
        <pc:picChg chg="add del mod">
          <ac:chgData name="Jordan Roberts" userId="9b78abb5-3d19-481e-8b85-01a081d118b6" providerId="ADAL" clId="{594E9DB8-0978-4FF9-8A68-270611396743}" dt="2026-04-07T01:50:39.489" v="8555" actId="478"/>
          <ac:picMkLst>
            <pc:docMk/>
            <pc:sldMk cId="3961386564" sldId="275"/>
            <ac:picMk id="10" creationId="{50B63F28-323F-C055-A69F-B43A97EBC107}"/>
          </ac:picMkLst>
        </pc:picChg>
      </pc:sldChg>
      <pc:sldChg chg="modSp add mod">
        <pc:chgData name="Jordan Roberts" userId="9b78abb5-3d19-481e-8b85-01a081d118b6" providerId="ADAL" clId="{594E9DB8-0978-4FF9-8A68-270611396743}" dt="2026-04-06T19:43:31.072" v="5625" actId="1076"/>
        <pc:sldMkLst>
          <pc:docMk/>
          <pc:sldMk cId="3097421887" sldId="276"/>
        </pc:sldMkLst>
        <pc:spChg chg="mod">
          <ac:chgData name="Jordan Roberts" userId="9b78abb5-3d19-481e-8b85-01a081d118b6" providerId="ADAL" clId="{594E9DB8-0978-4FF9-8A68-270611396743}" dt="2026-04-06T19:43:31.072" v="5625" actId="1076"/>
          <ac:spMkLst>
            <pc:docMk/>
            <pc:sldMk cId="3097421887" sldId="276"/>
            <ac:spMk id="10" creationId="{A931CB91-056B-FA64-10E2-E5CFF4338B08}"/>
          </ac:spMkLst>
        </pc:spChg>
      </pc:sldChg>
      <pc:sldChg chg="modSp add mod">
        <pc:chgData name="Jordan Roberts" userId="9b78abb5-3d19-481e-8b85-01a081d118b6" providerId="ADAL" clId="{594E9DB8-0978-4FF9-8A68-270611396743}" dt="2026-04-06T22:07:46.049" v="6941" actId="20577"/>
        <pc:sldMkLst>
          <pc:docMk/>
          <pc:sldMk cId="1279826377" sldId="277"/>
        </pc:sldMkLst>
        <pc:spChg chg="mod">
          <ac:chgData name="Jordan Roberts" userId="9b78abb5-3d19-481e-8b85-01a081d118b6" providerId="ADAL" clId="{594E9DB8-0978-4FF9-8A68-270611396743}" dt="2026-04-06T22:07:46.049" v="6941" actId="20577"/>
          <ac:spMkLst>
            <pc:docMk/>
            <pc:sldMk cId="1279826377" sldId="277"/>
            <ac:spMk id="10" creationId="{7344609A-CF90-D7D9-DA73-1D3EF4626DC6}"/>
          </ac:spMkLst>
        </pc:spChg>
      </pc:sldChg>
      <pc:sldChg chg="del">
        <pc:chgData name="Jordan Roberts" userId="9b78abb5-3d19-481e-8b85-01a081d118b6" providerId="ADAL" clId="{594E9DB8-0978-4FF9-8A68-270611396743}" dt="2026-04-07T01:12:05.862" v="8126" actId="47"/>
        <pc:sldMkLst>
          <pc:docMk/>
          <pc:sldMk cId="537967012" sldId="278"/>
        </pc:sldMkLst>
      </pc:sldChg>
      <pc:sldChg chg="delSp modSp mod">
        <pc:chgData name="Jordan Roberts" userId="9b78abb5-3d19-481e-8b85-01a081d118b6" providerId="ADAL" clId="{594E9DB8-0978-4FF9-8A68-270611396743}" dt="2026-04-07T13:49:05.250" v="8980" actId="478"/>
        <pc:sldMkLst>
          <pc:docMk/>
          <pc:sldMk cId="3268293293" sldId="281"/>
        </pc:sldMkLst>
        <pc:spChg chg="del">
          <ac:chgData name="Jordan Roberts" userId="9b78abb5-3d19-481e-8b85-01a081d118b6" providerId="ADAL" clId="{594E9DB8-0978-4FF9-8A68-270611396743}" dt="2026-04-07T13:49:05.250" v="8980" actId="478"/>
          <ac:spMkLst>
            <pc:docMk/>
            <pc:sldMk cId="3268293293" sldId="281"/>
            <ac:spMk id="2" creationId="{92006336-53FA-1BDF-81AC-860A3C52919B}"/>
          </ac:spMkLst>
        </pc:spChg>
        <pc:spChg chg="del">
          <ac:chgData name="Jordan Roberts" userId="9b78abb5-3d19-481e-8b85-01a081d118b6" providerId="ADAL" clId="{594E9DB8-0978-4FF9-8A68-270611396743}" dt="2026-04-06T13:44:09.444" v="236" actId="478"/>
          <ac:spMkLst>
            <pc:docMk/>
            <pc:sldMk cId="3268293293" sldId="281"/>
            <ac:spMk id="7" creationId="{071C1C74-BA86-6032-4A03-F6C2A3B3CF88}"/>
          </ac:spMkLst>
        </pc:spChg>
        <pc:spChg chg="mod">
          <ac:chgData name="Jordan Roberts" userId="9b78abb5-3d19-481e-8b85-01a081d118b6" providerId="ADAL" clId="{594E9DB8-0978-4FF9-8A68-270611396743}" dt="2026-04-06T22:00:32.552" v="6915" actId="1076"/>
          <ac:spMkLst>
            <pc:docMk/>
            <pc:sldMk cId="3268293293" sldId="281"/>
            <ac:spMk id="48" creationId="{F5DA324B-0260-B99E-D253-5CC627C31C3B}"/>
          </ac:spMkLst>
        </pc:spChg>
      </pc:sldChg>
      <pc:sldChg chg="addSp delSp modSp mod modNotesTx">
        <pc:chgData name="Jordan Roberts" userId="9b78abb5-3d19-481e-8b85-01a081d118b6" providerId="ADAL" clId="{594E9DB8-0978-4FF9-8A68-270611396743}" dt="2026-04-07T14:01:58.475" v="9076" actId="20577"/>
        <pc:sldMkLst>
          <pc:docMk/>
          <pc:sldMk cId="1038302072" sldId="338"/>
        </pc:sldMkLst>
        <pc:spChg chg="add mod">
          <ac:chgData name="Jordan Roberts" userId="9b78abb5-3d19-481e-8b85-01a081d118b6" providerId="ADAL" clId="{594E9DB8-0978-4FF9-8A68-270611396743}" dt="2026-04-06T19:47:49.941" v="5674" actId="255"/>
          <ac:spMkLst>
            <pc:docMk/>
            <pc:sldMk cId="1038302072" sldId="338"/>
            <ac:spMk id="3" creationId="{FF67FCF1-32D0-10DB-7EE8-535E84784A55}"/>
          </ac:spMkLst>
        </pc:spChg>
        <pc:spChg chg="add mod">
          <ac:chgData name="Jordan Roberts" userId="9b78abb5-3d19-481e-8b85-01a081d118b6" providerId="ADAL" clId="{594E9DB8-0978-4FF9-8A68-270611396743}" dt="2026-04-07T14:01:01.733" v="9036" actId="1076"/>
          <ac:spMkLst>
            <pc:docMk/>
            <pc:sldMk cId="1038302072" sldId="338"/>
            <ac:spMk id="4" creationId="{C8E9688C-C783-B2EB-5139-4E9110D20309}"/>
          </ac:spMkLst>
        </pc:spChg>
        <pc:spChg chg="add del mod">
          <ac:chgData name="Jordan Roberts" userId="9b78abb5-3d19-481e-8b85-01a081d118b6" providerId="ADAL" clId="{594E9DB8-0978-4FF9-8A68-270611396743}" dt="2026-04-06T13:51:02.230" v="660" actId="478"/>
          <ac:spMkLst>
            <pc:docMk/>
            <pc:sldMk cId="1038302072" sldId="338"/>
            <ac:spMk id="4" creationId="{DCCD8B84-4FD3-3EEC-B0CA-DE0FA05F1F25}"/>
          </ac:spMkLst>
        </pc:spChg>
        <pc:spChg chg="add del mod">
          <ac:chgData name="Jordan Roberts" userId="9b78abb5-3d19-481e-8b85-01a081d118b6" providerId="ADAL" clId="{594E9DB8-0978-4FF9-8A68-270611396743}" dt="2026-04-07T14:00:48.271" v="9034" actId="478"/>
          <ac:spMkLst>
            <pc:docMk/>
            <pc:sldMk cId="1038302072" sldId="338"/>
            <ac:spMk id="5" creationId="{2532EB17-C498-0727-1FB7-CACA50FF9155}"/>
          </ac:spMkLst>
        </pc:spChg>
        <pc:spChg chg="add mod">
          <ac:chgData name="Jordan Roberts" userId="9b78abb5-3d19-481e-8b85-01a081d118b6" providerId="ADAL" clId="{594E9DB8-0978-4FF9-8A68-270611396743}" dt="2026-04-07T14:01:01.733" v="9036" actId="1076"/>
          <ac:spMkLst>
            <pc:docMk/>
            <pc:sldMk cId="1038302072" sldId="338"/>
            <ac:spMk id="6" creationId="{15E3138D-E775-5B7C-7344-AEDC5D9DD65B}"/>
          </ac:spMkLst>
        </pc:spChg>
        <pc:spChg chg="add del mod">
          <ac:chgData name="Jordan Roberts" userId="9b78abb5-3d19-481e-8b85-01a081d118b6" providerId="ADAL" clId="{594E9DB8-0978-4FF9-8A68-270611396743}" dt="2026-04-07T14:00:51.658" v="9035" actId="478"/>
          <ac:spMkLst>
            <pc:docMk/>
            <pc:sldMk cId="1038302072" sldId="338"/>
            <ac:spMk id="7" creationId="{7C3BB857-5B92-067D-23A2-2BD37B91322A}"/>
          </ac:spMkLst>
        </pc:spChg>
        <pc:spChg chg="mod">
          <ac:chgData name="Jordan Roberts" userId="9b78abb5-3d19-481e-8b85-01a081d118b6" providerId="ADAL" clId="{594E9DB8-0978-4FF9-8A68-270611396743}" dt="2026-04-07T14:01:46.451" v="9075" actId="20577"/>
          <ac:spMkLst>
            <pc:docMk/>
            <pc:sldMk cId="1038302072" sldId="338"/>
            <ac:spMk id="8" creationId="{63538103-0710-9F13-5401-B0430C7AD3B7}"/>
          </ac:spMkLst>
        </pc:spChg>
        <pc:spChg chg="add del mod">
          <ac:chgData name="Jordan Roberts" userId="9b78abb5-3d19-481e-8b85-01a081d118b6" providerId="ADAL" clId="{594E9DB8-0978-4FF9-8A68-270611396743}" dt="2026-04-07T14:00:51.658" v="9035" actId="478"/>
          <ac:spMkLst>
            <pc:docMk/>
            <pc:sldMk cId="1038302072" sldId="338"/>
            <ac:spMk id="9" creationId="{5710979E-3221-26CC-0ECD-95FADBE8155B}"/>
          </ac:spMkLst>
        </pc:spChg>
        <pc:spChg chg="mod">
          <ac:chgData name="Jordan Roberts" userId="9b78abb5-3d19-481e-8b85-01a081d118b6" providerId="ADAL" clId="{594E9DB8-0978-4FF9-8A68-270611396743}" dt="2026-04-07T13:40:39.808" v="8636" actId="20577"/>
          <ac:spMkLst>
            <pc:docMk/>
            <pc:sldMk cId="1038302072" sldId="338"/>
            <ac:spMk id="11" creationId="{2B422ACF-87A7-7B15-986C-623DBCC9113D}"/>
          </ac:spMkLst>
        </pc:spChg>
        <pc:spChg chg="mod">
          <ac:chgData name="Jordan Roberts" userId="9b78abb5-3d19-481e-8b85-01a081d118b6" providerId="ADAL" clId="{594E9DB8-0978-4FF9-8A68-270611396743}" dt="2026-04-07T14:01:58.475" v="9076" actId="20577"/>
          <ac:spMkLst>
            <pc:docMk/>
            <pc:sldMk cId="1038302072" sldId="338"/>
            <ac:spMk id="12" creationId="{337F1339-405E-3FF5-84F3-85E62E4FCDB2}"/>
          </ac:spMkLst>
        </pc:spChg>
        <pc:spChg chg="mod">
          <ac:chgData name="Jordan Roberts" userId="9b78abb5-3d19-481e-8b85-01a081d118b6" providerId="ADAL" clId="{594E9DB8-0978-4FF9-8A68-270611396743}" dt="2026-04-07T13:40:52.310" v="8660" actId="20577"/>
          <ac:spMkLst>
            <pc:docMk/>
            <pc:sldMk cId="1038302072" sldId="338"/>
            <ac:spMk id="13" creationId="{BFB40A8D-89B9-6665-BA7A-9F83C1F86201}"/>
          </ac:spMkLst>
        </pc:spChg>
        <pc:spChg chg="mod">
          <ac:chgData name="Jordan Roberts" userId="9b78abb5-3d19-481e-8b85-01a081d118b6" providerId="ADAL" clId="{594E9DB8-0978-4FF9-8A68-270611396743}" dt="2026-04-07T13:43:17.219" v="8785" actId="255"/>
          <ac:spMkLst>
            <pc:docMk/>
            <pc:sldMk cId="1038302072" sldId="338"/>
            <ac:spMk id="15" creationId="{67845415-A35F-A8BC-9BD1-6EF5C29D63DB}"/>
          </ac:spMkLst>
        </pc:spChg>
        <pc:spChg chg="mod">
          <ac:chgData name="Jordan Roberts" userId="9b78abb5-3d19-481e-8b85-01a081d118b6" providerId="ADAL" clId="{594E9DB8-0978-4FF9-8A68-270611396743}" dt="2026-04-07T13:41:26.999" v="8697" actId="20577"/>
          <ac:spMkLst>
            <pc:docMk/>
            <pc:sldMk cId="1038302072" sldId="338"/>
            <ac:spMk id="16" creationId="{A74FCD52-90DA-3730-4B1D-D216242076C4}"/>
          </ac:spMkLst>
        </pc:spChg>
        <pc:spChg chg="del mod">
          <ac:chgData name="Jordan Roberts" userId="9b78abb5-3d19-481e-8b85-01a081d118b6" providerId="ADAL" clId="{594E9DB8-0978-4FF9-8A68-270611396743}" dt="2026-04-06T13:51:05.303" v="661" actId="478"/>
          <ac:spMkLst>
            <pc:docMk/>
            <pc:sldMk cId="1038302072" sldId="338"/>
            <ac:spMk id="17" creationId="{651C3D9E-8117-41AA-47BE-BB084EB465DE}"/>
          </ac:spMkLst>
        </pc:spChg>
        <pc:spChg chg="del mod">
          <ac:chgData name="Jordan Roberts" userId="9b78abb5-3d19-481e-8b85-01a081d118b6" providerId="ADAL" clId="{594E9DB8-0978-4FF9-8A68-270611396743}" dt="2026-04-06T13:51:05.303" v="661" actId="478"/>
          <ac:spMkLst>
            <pc:docMk/>
            <pc:sldMk cId="1038302072" sldId="338"/>
            <ac:spMk id="18" creationId="{14E6472E-BD60-A3D9-20B7-9FE4D0170FCA}"/>
          </ac:spMkLst>
        </pc:spChg>
        <pc:spChg chg="mod">
          <ac:chgData name="Jordan Roberts" userId="9b78abb5-3d19-481e-8b85-01a081d118b6" providerId="ADAL" clId="{594E9DB8-0978-4FF9-8A68-270611396743}" dt="2026-04-07T13:45:25.227" v="8861" actId="20577"/>
          <ac:spMkLst>
            <pc:docMk/>
            <pc:sldMk cId="1038302072" sldId="338"/>
            <ac:spMk id="18" creationId="{210BA3C9-53C7-30FA-CFEC-66211D07C6E8}"/>
          </ac:spMkLst>
        </pc:spChg>
        <pc:spChg chg="del mod">
          <ac:chgData name="Jordan Roberts" userId="9b78abb5-3d19-481e-8b85-01a081d118b6" providerId="ADAL" clId="{594E9DB8-0978-4FF9-8A68-270611396743}" dt="2026-04-06T13:51:05.303" v="661" actId="478"/>
          <ac:spMkLst>
            <pc:docMk/>
            <pc:sldMk cId="1038302072" sldId="338"/>
            <ac:spMk id="20" creationId="{3FE82258-9266-E27C-316A-E3413B83BC57}"/>
          </ac:spMkLst>
        </pc:spChg>
        <pc:spChg chg="mod">
          <ac:chgData name="Jordan Roberts" userId="9b78abb5-3d19-481e-8b85-01a081d118b6" providerId="ADAL" clId="{594E9DB8-0978-4FF9-8A68-270611396743}" dt="2026-04-07T13:45:35.396" v="8874" actId="20577"/>
          <ac:spMkLst>
            <pc:docMk/>
            <pc:sldMk cId="1038302072" sldId="338"/>
            <ac:spMk id="20" creationId="{7C93447E-C0AB-EB95-A1F8-8DE988AF07B1}"/>
          </ac:spMkLst>
        </pc:spChg>
        <pc:spChg chg="del mod">
          <ac:chgData name="Jordan Roberts" userId="9b78abb5-3d19-481e-8b85-01a081d118b6" providerId="ADAL" clId="{594E9DB8-0978-4FF9-8A68-270611396743}" dt="2026-04-06T13:51:05.303" v="661" actId="478"/>
          <ac:spMkLst>
            <pc:docMk/>
            <pc:sldMk cId="1038302072" sldId="338"/>
            <ac:spMk id="21" creationId="{34EC264D-515D-6C23-5B5D-4967E2E5DB48}"/>
          </ac:spMkLst>
        </pc:spChg>
        <pc:spChg chg="mod">
          <ac:chgData name="Jordan Roberts" userId="9b78abb5-3d19-481e-8b85-01a081d118b6" providerId="ADAL" clId="{594E9DB8-0978-4FF9-8A68-270611396743}" dt="2026-04-07T13:45:43.396" v="8877" actId="20577"/>
          <ac:spMkLst>
            <pc:docMk/>
            <pc:sldMk cId="1038302072" sldId="338"/>
            <ac:spMk id="22" creationId="{C631B855-3055-F09F-DFD2-7173E7318D16}"/>
          </ac:spMkLst>
        </pc:spChg>
        <pc:spChg chg="mod">
          <ac:chgData name="Jordan Roberts" userId="9b78abb5-3d19-481e-8b85-01a081d118b6" providerId="ADAL" clId="{594E9DB8-0978-4FF9-8A68-270611396743}" dt="2026-04-07T13:46:53.752" v="8970" actId="20577"/>
          <ac:spMkLst>
            <pc:docMk/>
            <pc:sldMk cId="1038302072" sldId="338"/>
            <ac:spMk id="23" creationId="{7A1771CC-CD47-D3B8-491C-9D6FC8892A19}"/>
          </ac:spMkLst>
        </pc:spChg>
        <pc:spChg chg="del mod">
          <ac:chgData name="Jordan Roberts" userId="9b78abb5-3d19-481e-8b85-01a081d118b6" providerId="ADAL" clId="{594E9DB8-0978-4FF9-8A68-270611396743}" dt="2026-04-06T13:51:05.303" v="661" actId="478"/>
          <ac:spMkLst>
            <pc:docMk/>
            <pc:sldMk cId="1038302072" sldId="338"/>
            <ac:spMk id="23" creationId="{CBD709AC-A895-29E1-C8D6-4758B29DE6BA}"/>
          </ac:spMkLst>
        </pc:spChg>
        <pc:spChg chg="del mod">
          <ac:chgData name="Jordan Roberts" userId="9b78abb5-3d19-481e-8b85-01a081d118b6" providerId="ADAL" clId="{594E9DB8-0978-4FF9-8A68-270611396743}" dt="2026-04-06T13:51:05.303" v="661" actId="478"/>
          <ac:spMkLst>
            <pc:docMk/>
            <pc:sldMk cId="1038302072" sldId="338"/>
            <ac:spMk id="24" creationId="{412B8B01-D067-D0E6-2492-4A1E4362F18B}"/>
          </ac:spMkLst>
        </pc:spChg>
        <pc:spChg chg="mod">
          <ac:chgData name="Jordan Roberts" userId="9b78abb5-3d19-481e-8b85-01a081d118b6" providerId="ADAL" clId="{594E9DB8-0978-4FF9-8A68-270611396743}" dt="2026-04-07T13:43:23.017" v="8786" actId="255"/>
          <ac:spMkLst>
            <pc:docMk/>
            <pc:sldMk cId="1038302072" sldId="338"/>
            <ac:spMk id="25" creationId="{EF9891E4-2EDD-362E-AC7B-E0E24013206B}"/>
          </ac:spMkLst>
        </pc:spChg>
        <pc:spChg chg="mod">
          <ac:chgData name="Jordan Roberts" userId="9b78abb5-3d19-481e-8b85-01a081d118b6" providerId="ADAL" clId="{594E9DB8-0978-4FF9-8A68-270611396743}" dt="2026-04-07T13:41:56.224" v="8756" actId="20577"/>
          <ac:spMkLst>
            <pc:docMk/>
            <pc:sldMk cId="1038302072" sldId="338"/>
            <ac:spMk id="26" creationId="{009BE791-5289-1F0F-0E45-A8CCA67D4D9E}"/>
          </ac:spMkLst>
        </pc:spChg>
        <pc:spChg chg="del mod">
          <ac:chgData name="Jordan Roberts" userId="9b78abb5-3d19-481e-8b85-01a081d118b6" providerId="ADAL" clId="{594E9DB8-0978-4FF9-8A68-270611396743}" dt="2026-04-06T13:51:05.303" v="661" actId="478"/>
          <ac:spMkLst>
            <pc:docMk/>
            <pc:sldMk cId="1038302072" sldId="338"/>
            <ac:spMk id="26" creationId="{35660775-0FF2-8E07-A6E0-3D8193FE6E4E}"/>
          </ac:spMkLst>
        </pc:spChg>
        <pc:spChg chg="del mod">
          <ac:chgData name="Jordan Roberts" userId="9b78abb5-3d19-481e-8b85-01a081d118b6" providerId="ADAL" clId="{594E9DB8-0978-4FF9-8A68-270611396743}" dt="2026-04-06T13:51:05.303" v="661" actId="478"/>
          <ac:spMkLst>
            <pc:docMk/>
            <pc:sldMk cId="1038302072" sldId="338"/>
            <ac:spMk id="27" creationId="{993ACCE1-D74A-9499-A2CA-F2A0A44A9AAE}"/>
          </ac:spMkLst>
        </pc:spChg>
        <pc:spChg chg="mod">
          <ac:chgData name="Jordan Roberts" userId="9b78abb5-3d19-481e-8b85-01a081d118b6" providerId="ADAL" clId="{594E9DB8-0978-4FF9-8A68-270611396743}" dt="2026-04-07T13:46:25.025" v="8932" actId="20577"/>
          <ac:spMkLst>
            <pc:docMk/>
            <pc:sldMk cId="1038302072" sldId="338"/>
            <ac:spMk id="28" creationId="{A0459B4C-8A2D-E80F-8458-CF011451AA01}"/>
          </ac:spMkLst>
        </pc:spChg>
        <pc:spChg chg="mod">
          <ac:chgData name="Jordan Roberts" userId="9b78abb5-3d19-481e-8b85-01a081d118b6" providerId="ADAL" clId="{594E9DB8-0978-4FF9-8A68-270611396743}" dt="2026-04-07T13:46:45.663" v="8965" actId="20577"/>
          <ac:spMkLst>
            <pc:docMk/>
            <pc:sldMk cId="1038302072" sldId="338"/>
            <ac:spMk id="29" creationId="{553003C5-BA52-D0B3-5A38-A9337C7D677F}"/>
          </ac:spMkLst>
        </pc:spChg>
        <pc:spChg chg="add del mod">
          <ac:chgData name="Jordan Roberts" userId="9b78abb5-3d19-481e-8b85-01a081d118b6" providerId="ADAL" clId="{594E9DB8-0978-4FF9-8A68-270611396743}" dt="2026-04-07T13:45:09.736" v="8859" actId="478"/>
          <ac:spMkLst>
            <pc:docMk/>
            <pc:sldMk cId="1038302072" sldId="338"/>
            <ac:spMk id="30" creationId="{521122D4-3EBD-BA5E-55DD-F9F79F08A21B}"/>
          </ac:spMkLst>
        </pc:spChg>
        <pc:spChg chg="add del mod">
          <ac:chgData name="Jordan Roberts" userId="9b78abb5-3d19-481e-8b85-01a081d118b6" providerId="ADAL" clId="{594E9DB8-0978-4FF9-8A68-270611396743}" dt="2026-04-07T13:45:09.736" v="8859" actId="478"/>
          <ac:spMkLst>
            <pc:docMk/>
            <pc:sldMk cId="1038302072" sldId="338"/>
            <ac:spMk id="31" creationId="{975C562E-22F5-CB5B-7EC7-609BBC5445C8}"/>
          </ac:spMkLst>
        </pc:spChg>
        <pc:spChg chg="add del mod">
          <ac:chgData name="Jordan Roberts" userId="9b78abb5-3d19-481e-8b85-01a081d118b6" providerId="ADAL" clId="{594E9DB8-0978-4FF9-8A68-270611396743}" dt="2026-04-07T13:45:09.736" v="8859" actId="478"/>
          <ac:spMkLst>
            <pc:docMk/>
            <pc:sldMk cId="1038302072" sldId="338"/>
            <ac:spMk id="32" creationId="{3A56830B-E3DE-AD39-2AC7-1076E6CA58E9}"/>
          </ac:spMkLst>
        </pc:spChg>
        <pc:spChg chg="mod">
          <ac:chgData name="Jordan Roberts" userId="9b78abb5-3d19-481e-8b85-01a081d118b6" providerId="ADAL" clId="{594E9DB8-0978-4FF9-8A68-270611396743}" dt="2026-04-07T13:44:31.548" v="8857"/>
          <ac:spMkLst>
            <pc:docMk/>
            <pc:sldMk cId="1038302072" sldId="338"/>
            <ac:spMk id="37" creationId="{44D7A9FD-A86C-CE44-056B-EEE89C3EFFE9}"/>
          </ac:spMkLst>
        </pc:spChg>
        <pc:spChg chg="mod">
          <ac:chgData name="Jordan Roberts" userId="9b78abb5-3d19-481e-8b85-01a081d118b6" providerId="ADAL" clId="{594E9DB8-0978-4FF9-8A68-270611396743}" dt="2026-04-07T13:44:31.548" v="8857"/>
          <ac:spMkLst>
            <pc:docMk/>
            <pc:sldMk cId="1038302072" sldId="338"/>
            <ac:spMk id="38" creationId="{C6FA9A78-8629-D872-C50C-465BDF1AF6B8}"/>
          </ac:spMkLst>
        </pc:spChg>
        <pc:spChg chg="mod">
          <ac:chgData name="Jordan Roberts" userId="9b78abb5-3d19-481e-8b85-01a081d118b6" providerId="ADAL" clId="{594E9DB8-0978-4FF9-8A68-270611396743}" dt="2026-04-07T13:44:31.548" v="8857"/>
          <ac:spMkLst>
            <pc:docMk/>
            <pc:sldMk cId="1038302072" sldId="338"/>
            <ac:spMk id="43" creationId="{373FF602-B29A-C8B4-4965-4F40ABE2AB86}"/>
          </ac:spMkLst>
        </pc:spChg>
        <pc:spChg chg="mod">
          <ac:chgData name="Jordan Roberts" userId="9b78abb5-3d19-481e-8b85-01a081d118b6" providerId="ADAL" clId="{594E9DB8-0978-4FF9-8A68-270611396743}" dt="2026-04-07T13:44:31.548" v="8857"/>
          <ac:spMkLst>
            <pc:docMk/>
            <pc:sldMk cId="1038302072" sldId="338"/>
            <ac:spMk id="44" creationId="{A18A1097-BA53-6700-5117-B2C27BF7ACB8}"/>
          </ac:spMkLst>
        </pc:spChg>
        <pc:spChg chg="mod">
          <ac:chgData name="Jordan Roberts" userId="9b78abb5-3d19-481e-8b85-01a081d118b6" providerId="ADAL" clId="{594E9DB8-0978-4FF9-8A68-270611396743}" dt="2026-04-07T13:44:31.548" v="8857"/>
          <ac:spMkLst>
            <pc:docMk/>
            <pc:sldMk cId="1038302072" sldId="338"/>
            <ac:spMk id="47" creationId="{C8FE75CA-1380-1102-4359-5462841E473F}"/>
          </ac:spMkLst>
        </pc:spChg>
        <pc:spChg chg="mod">
          <ac:chgData name="Jordan Roberts" userId="9b78abb5-3d19-481e-8b85-01a081d118b6" providerId="ADAL" clId="{594E9DB8-0978-4FF9-8A68-270611396743}" dt="2026-04-07T13:44:31.548" v="8857"/>
          <ac:spMkLst>
            <pc:docMk/>
            <pc:sldMk cId="1038302072" sldId="338"/>
            <ac:spMk id="49" creationId="{4D334D31-8258-9184-1903-2345F5D0F0E9}"/>
          </ac:spMkLst>
        </pc:spChg>
        <pc:spChg chg="mod">
          <ac:chgData name="Jordan Roberts" userId="9b78abb5-3d19-481e-8b85-01a081d118b6" providerId="ADAL" clId="{594E9DB8-0978-4FF9-8A68-270611396743}" dt="2026-04-07T13:44:31.548" v="8857"/>
          <ac:spMkLst>
            <pc:docMk/>
            <pc:sldMk cId="1038302072" sldId="338"/>
            <ac:spMk id="50" creationId="{B11C922F-A269-1012-625B-48DE3CA8D465}"/>
          </ac:spMkLst>
        </pc:spChg>
        <pc:grpChg chg="mod">
          <ac:chgData name="Jordan Roberts" userId="9b78abb5-3d19-481e-8b85-01a081d118b6" providerId="ADAL" clId="{594E9DB8-0978-4FF9-8A68-270611396743}" dt="2026-04-07T14:01:01.733" v="9036" actId="1076"/>
          <ac:grpSpMkLst>
            <pc:docMk/>
            <pc:sldMk cId="1038302072" sldId="338"/>
            <ac:grpSpMk id="10" creationId="{3A892806-C8DF-1FC6-3D66-21855E0336C9}"/>
          </ac:grpSpMkLst>
        </pc:grpChg>
        <pc:grpChg chg="mod">
          <ac:chgData name="Jordan Roberts" userId="9b78abb5-3d19-481e-8b85-01a081d118b6" providerId="ADAL" clId="{594E9DB8-0978-4FF9-8A68-270611396743}" dt="2026-04-07T14:01:01.733" v="9036" actId="1076"/>
          <ac:grpSpMkLst>
            <pc:docMk/>
            <pc:sldMk cId="1038302072" sldId="338"/>
            <ac:grpSpMk id="14" creationId="{371B146B-1D1A-9CC9-2C92-19CA3E4BC658}"/>
          </ac:grpSpMkLst>
        </pc:grpChg>
        <pc:grpChg chg="mod">
          <ac:chgData name="Jordan Roberts" userId="9b78abb5-3d19-481e-8b85-01a081d118b6" providerId="ADAL" clId="{594E9DB8-0978-4FF9-8A68-270611396743}" dt="2026-04-07T14:01:01.733" v="9036" actId="1076"/>
          <ac:grpSpMkLst>
            <pc:docMk/>
            <pc:sldMk cId="1038302072" sldId="338"/>
            <ac:grpSpMk id="17" creationId="{B7EB6B91-3438-6D32-8D83-7CE25562DCEB}"/>
          </ac:grpSpMkLst>
        </pc:grpChg>
        <pc:grpChg chg="mod">
          <ac:chgData name="Jordan Roberts" userId="9b78abb5-3d19-481e-8b85-01a081d118b6" providerId="ADAL" clId="{594E9DB8-0978-4FF9-8A68-270611396743}" dt="2026-04-07T14:01:01.733" v="9036" actId="1076"/>
          <ac:grpSpMkLst>
            <pc:docMk/>
            <pc:sldMk cId="1038302072" sldId="338"/>
            <ac:grpSpMk id="21" creationId="{0060F685-4731-53C3-0174-86B5A80F681D}"/>
          </ac:grpSpMkLst>
        </pc:grpChg>
        <pc:grpChg chg="mod">
          <ac:chgData name="Jordan Roberts" userId="9b78abb5-3d19-481e-8b85-01a081d118b6" providerId="ADAL" clId="{594E9DB8-0978-4FF9-8A68-270611396743}" dt="2026-04-07T14:01:01.733" v="9036" actId="1076"/>
          <ac:grpSpMkLst>
            <pc:docMk/>
            <pc:sldMk cId="1038302072" sldId="338"/>
            <ac:grpSpMk id="24" creationId="{5503D56B-372E-906A-6578-0F22DB794431}"/>
          </ac:grpSpMkLst>
        </pc:grpChg>
        <pc:grpChg chg="mod">
          <ac:chgData name="Jordan Roberts" userId="9b78abb5-3d19-481e-8b85-01a081d118b6" providerId="ADAL" clId="{594E9DB8-0978-4FF9-8A68-270611396743}" dt="2026-04-07T14:01:01.733" v="9036" actId="1076"/>
          <ac:grpSpMkLst>
            <pc:docMk/>
            <pc:sldMk cId="1038302072" sldId="338"/>
            <ac:grpSpMk id="27" creationId="{8A22F237-9F51-4A91-F714-7C4639392B5F}"/>
          </ac:grpSpMkLst>
        </pc:grpChg>
        <pc:grpChg chg="del mod">
          <ac:chgData name="Jordan Roberts" userId="9b78abb5-3d19-481e-8b85-01a081d118b6" providerId="ADAL" clId="{594E9DB8-0978-4FF9-8A68-270611396743}" dt="2026-04-07T13:45:09.736" v="8859" actId="478"/>
          <ac:grpSpMkLst>
            <pc:docMk/>
            <pc:sldMk cId="1038302072" sldId="338"/>
            <ac:grpSpMk id="33" creationId="{96CD556F-BC82-3E67-42F0-802B322D7FAA}"/>
          </ac:grpSpMkLst>
        </pc:grpChg>
        <pc:grpChg chg="del mod">
          <ac:chgData name="Jordan Roberts" userId="9b78abb5-3d19-481e-8b85-01a081d118b6" providerId="ADAL" clId="{594E9DB8-0978-4FF9-8A68-270611396743}" dt="2026-04-07T13:45:09.736" v="8859" actId="478"/>
          <ac:grpSpMkLst>
            <pc:docMk/>
            <pc:sldMk cId="1038302072" sldId="338"/>
            <ac:grpSpMk id="36" creationId="{C30EC1C8-54F5-2566-6B91-00F7E37B15B1}"/>
          </ac:grpSpMkLst>
        </pc:grpChg>
        <pc:grpChg chg="del mod">
          <ac:chgData name="Jordan Roberts" userId="9b78abb5-3d19-481e-8b85-01a081d118b6" providerId="ADAL" clId="{594E9DB8-0978-4FF9-8A68-270611396743}" dt="2026-04-07T13:45:09.736" v="8859" actId="478"/>
          <ac:grpSpMkLst>
            <pc:docMk/>
            <pc:sldMk cId="1038302072" sldId="338"/>
            <ac:grpSpMk id="39" creationId="{B5E59578-8B13-DAF0-7F50-D84E7D1079B3}"/>
          </ac:grpSpMkLst>
        </pc:grpChg>
        <pc:grpChg chg="del mod">
          <ac:chgData name="Jordan Roberts" userId="9b78abb5-3d19-481e-8b85-01a081d118b6" providerId="ADAL" clId="{594E9DB8-0978-4FF9-8A68-270611396743}" dt="2026-04-07T13:45:09.736" v="8859" actId="478"/>
          <ac:grpSpMkLst>
            <pc:docMk/>
            <pc:sldMk cId="1038302072" sldId="338"/>
            <ac:grpSpMk id="42" creationId="{C1654A6A-A040-81FD-25B7-D1A9557F2F77}"/>
          </ac:grpSpMkLst>
        </pc:grpChg>
        <pc:grpChg chg="del mod">
          <ac:chgData name="Jordan Roberts" userId="9b78abb5-3d19-481e-8b85-01a081d118b6" providerId="ADAL" clId="{594E9DB8-0978-4FF9-8A68-270611396743}" dt="2026-04-07T13:45:09.736" v="8859" actId="478"/>
          <ac:grpSpMkLst>
            <pc:docMk/>
            <pc:sldMk cId="1038302072" sldId="338"/>
            <ac:grpSpMk id="45" creationId="{172638AB-8950-3F43-6E82-E24B72A3BA6B}"/>
          </ac:grpSpMkLst>
        </pc:grpChg>
        <pc:grpChg chg="del mod">
          <ac:chgData name="Jordan Roberts" userId="9b78abb5-3d19-481e-8b85-01a081d118b6" providerId="ADAL" clId="{594E9DB8-0978-4FF9-8A68-270611396743}" dt="2026-04-07T13:45:09.736" v="8859" actId="478"/>
          <ac:grpSpMkLst>
            <pc:docMk/>
            <pc:sldMk cId="1038302072" sldId="338"/>
            <ac:grpSpMk id="48" creationId="{96673799-65F3-5120-FA16-7CEEC6D45D91}"/>
          </ac:grpSpMkLst>
        </pc:grpChg>
        <pc:picChg chg="add del mod">
          <ac:chgData name="Jordan Roberts" userId="9b78abb5-3d19-481e-8b85-01a081d118b6" providerId="ADAL" clId="{594E9DB8-0978-4FF9-8A68-270611396743}" dt="2026-04-06T19:58:54.567" v="5906" actId="21"/>
          <ac:picMkLst>
            <pc:docMk/>
            <pc:sldMk cId="1038302072" sldId="338"/>
            <ac:picMk id="6" creationId="{5C268636-98A9-7733-C2BA-25C60F63723B}"/>
          </ac:picMkLst>
        </pc:picChg>
        <pc:picChg chg="add del mod">
          <ac:chgData name="Jordan Roberts" userId="9b78abb5-3d19-481e-8b85-01a081d118b6" providerId="ADAL" clId="{594E9DB8-0978-4FF9-8A68-270611396743}" dt="2026-04-06T21:59:38.196" v="6905" actId="21"/>
          <ac:picMkLst>
            <pc:docMk/>
            <pc:sldMk cId="1038302072" sldId="338"/>
            <ac:picMk id="10" creationId="{5C268636-98A9-7733-C2BA-25C60F63723B}"/>
          </ac:picMkLst>
        </pc:picChg>
        <pc:picChg chg="add del mod">
          <ac:chgData name="Jordan Roberts" userId="9b78abb5-3d19-481e-8b85-01a081d118b6" providerId="ADAL" clId="{594E9DB8-0978-4FF9-8A68-270611396743}" dt="2026-04-07T13:36:30.411" v="8611" actId="478"/>
          <ac:picMkLst>
            <pc:docMk/>
            <pc:sldMk cId="1038302072" sldId="338"/>
            <ac:picMk id="19" creationId="{5C268636-98A9-7733-C2BA-25C60F63723B}"/>
          </ac:picMkLst>
        </pc:picChg>
      </pc:sldChg>
      <pc:sldChg chg="addSp delSp modSp mod ord">
        <pc:chgData name="Jordan Roberts" userId="9b78abb5-3d19-481e-8b85-01a081d118b6" providerId="ADAL" clId="{594E9DB8-0978-4FF9-8A68-270611396743}" dt="2026-04-07T14:06:39.765" v="9173" actId="478"/>
        <pc:sldMkLst>
          <pc:docMk/>
          <pc:sldMk cId="1437901148" sldId="357"/>
        </pc:sldMkLst>
        <pc:spChg chg="mod">
          <ac:chgData name="Jordan Roberts" userId="9b78abb5-3d19-481e-8b85-01a081d118b6" providerId="ADAL" clId="{594E9DB8-0978-4FF9-8A68-270611396743}" dt="2026-04-07T14:06:07.543" v="9167" actId="1076"/>
          <ac:spMkLst>
            <pc:docMk/>
            <pc:sldMk cId="1437901148" sldId="357"/>
            <ac:spMk id="2" creationId="{BB43A5CE-2623-F737-C255-CB0CADD6245F}"/>
          </ac:spMkLst>
        </pc:spChg>
        <pc:spChg chg="mod">
          <ac:chgData name="Jordan Roberts" userId="9b78abb5-3d19-481e-8b85-01a081d118b6" providerId="ADAL" clId="{594E9DB8-0978-4FF9-8A68-270611396743}" dt="2026-04-07T14:04:56.567" v="9161" actId="1076"/>
          <ac:spMkLst>
            <pc:docMk/>
            <pc:sldMk cId="1437901148" sldId="357"/>
            <ac:spMk id="10" creationId="{16E7FC1E-8F45-8E3F-FF2A-00E26742EB8E}"/>
          </ac:spMkLst>
        </pc:spChg>
        <pc:picChg chg="add del mod">
          <ac:chgData name="Jordan Roberts" userId="9b78abb5-3d19-481e-8b85-01a081d118b6" providerId="ADAL" clId="{594E9DB8-0978-4FF9-8A68-270611396743}" dt="2026-04-07T14:06:39.765" v="9173" actId="478"/>
          <ac:picMkLst>
            <pc:docMk/>
            <pc:sldMk cId="1437901148" sldId="357"/>
            <ac:picMk id="4" creationId="{26C5A0CC-61CB-4DA3-98DD-79E23AE59072}"/>
          </ac:picMkLst>
        </pc:picChg>
        <pc:picChg chg="add del mod">
          <ac:chgData name="Jordan Roberts" userId="9b78abb5-3d19-481e-8b85-01a081d118b6" providerId="ADAL" clId="{594E9DB8-0978-4FF9-8A68-270611396743}" dt="2026-04-07T14:06:38.771" v="9172" actId="478"/>
          <ac:picMkLst>
            <pc:docMk/>
            <pc:sldMk cId="1437901148" sldId="357"/>
            <ac:picMk id="6" creationId="{52EE113D-A4D1-1F77-4530-F389235FE2EF}"/>
          </ac:picMkLst>
        </pc:picChg>
      </pc:sldChg>
      <pc:sldChg chg="del">
        <pc:chgData name="Jordan Roberts" userId="9b78abb5-3d19-481e-8b85-01a081d118b6" providerId="ADAL" clId="{594E9DB8-0978-4FF9-8A68-270611396743}" dt="2026-04-07T01:12:08.159" v="8127" actId="47"/>
        <pc:sldMkLst>
          <pc:docMk/>
          <pc:sldMk cId="2898809240" sldId="448"/>
        </pc:sldMkLst>
      </pc:sldChg>
      <pc:sldChg chg="addSp delSp modSp add del mod">
        <pc:chgData name="Jordan Roberts" userId="9b78abb5-3d19-481e-8b85-01a081d118b6" providerId="ADAL" clId="{594E9DB8-0978-4FF9-8A68-270611396743}" dt="2026-04-06T21:25:42.616" v="6118" actId="2696"/>
        <pc:sldMkLst>
          <pc:docMk/>
          <pc:sldMk cId="3660385554" sldId="2147483511"/>
        </pc:sldMkLst>
        <pc:spChg chg="mod">
          <ac:chgData name="Jordan Roberts" userId="9b78abb5-3d19-481e-8b85-01a081d118b6" providerId="ADAL" clId="{594E9DB8-0978-4FF9-8A68-270611396743}" dt="2026-04-06T21:21:36.657" v="6079" actId="1076"/>
          <ac:spMkLst>
            <pc:docMk/>
            <pc:sldMk cId="3660385554" sldId="2147483511"/>
            <ac:spMk id="3" creationId="{F0CA9541-723B-9EA1-0511-B1386173E6A9}"/>
          </ac:spMkLst>
        </pc:spChg>
        <pc:spChg chg="mod">
          <ac:chgData name="Jordan Roberts" userId="9b78abb5-3d19-481e-8b85-01a081d118b6" providerId="ADAL" clId="{594E9DB8-0978-4FF9-8A68-270611396743}" dt="2026-04-06T21:20:31.845" v="6057" actId="1076"/>
          <ac:spMkLst>
            <pc:docMk/>
            <pc:sldMk cId="3660385554" sldId="2147483511"/>
            <ac:spMk id="4" creationId="{2CA0D317-140C-149A-E393-562EB93B458A}"/>
          </ac:spMkLst>
        </pc:spChg>
        <pc:spChg chg="add mod">
          <ac:chgData name="Jordan Roberts" userId="9b78abb5-3d19-481e-8b85-01a081d118b6" providerId="ADAL" clId="{594E9DB8-0978-4FF9-8A68-270611396743}" dt="2026-04-06T21:20:13.691" v="6054" actId="1076"/>
          <ac:spMkLst>
            <pc:docMk/>
            <pc:sldMk cId="3660385554" sldId="2147483511"/>
            <ac:spMk id="5" creationId="{6BA0F7E9-3EC5-B545-E7C1-9449EF290FB3}"/>
          </ac:spMkLst>
        </pc:spChg>
        <pc:spChg chg="add mod">
          <ac:chgData name="Jordan Roberts" userId="9b78abb5-3d19-481e-8b85-01a081d118b6" providerId="ADAL" clId="{594E9DB8-0978-4FF9-8A68-270611396743}" dt="2026-04-06T21:20:46.892" v="6063" actId="1076"/>
          <ac:spMkLst>
            <pc:docMk/>
            <pc:sldMk cId="3660385554" sldId="2147483511"/>
            <ac:spMk id="6" creationId="{4B9BDE7D-8660-C470-6F1F-EF99EFD0F31B}"/>
          </ac:spMkLst>
        </pc:spChg>
        <pc:spChg chg="mod">
          <ac:chgData name="Jordan Roberts" userId="9b78abb5-3d19-481e-8b85-01a081d118b6" providerId="ADAL" clId="{594E9DB8-0978-4FF9-8A68-270611396743}" dt="2026-04-06T21:23:09.638" v="6089" actId="108"/>
          <ac:spMkLst>
            <pc:docMk/>
            <pc:sldMk cId="3660385554" sldId="2147483511"/>
            <ac:spMk id="7" creationId="{7B45A377-DC45-2600-6032-FFAF475BADCD}"/>
          </ac:spMkLst>
        </pc:spChg>
        <pc:spChg chg="mod">
          <ac:chgData name="Jordan Roberts" userId="9b78abb5-3d19-481e-8b85-01a081d118b6" providerId="ADAL" clId="{594E9DB8-0978-4FF9-8A68-270611396743}" dt="2026-04-06T21:23:36.243" v="6097" actId="1076"/>
          <ac:spMkLst>
            <pc:docMk/>
            <pc:sldMk cId="3660385554" sldId="2147483511"/>
            <ac:spMk id="8" creationId="{79F7A184-8A0E-D170-6E14-A0DDE98AEFC8}"/>
          </ac:spMkLst>
        </pc:spChg>
        <pc:spChg chg="del mod">
          <ac:chgData name="Jordan Roberts" userId="9b78abb5-3d19-481e-8b85-01a081d118b6" providerId="ADAL" clId="{594E9DB8-0978-4FF9-8A68-270611396743}" dt="2026-04-06T21:21:04.687" v="6070" actId="478"/>
          <ac:spMkLst>
            <pc:docMk/>
            <pc:sldMk cId="3660385554" sldId="2147483511"/>
            <ac:spMk id="9" creationId="{83C57916-BAFF-017B-A274-B02567011ABE}"/>
          </ac:spMkLst>
        </pc:spChg>
        <pc:spChg chg="del">
          <ac:chgData name="Jordan Roberts" userId="9b78abb5-3d19-481e-8b85-01a081d118b6" providerId="ADAL" clId="{594E9DB8-0978-4FF9-8A68-270611396743}" dt="2026-04-06T21:21:06.690" v="6071" actId="478"/>
          <ac:spMkLst>
            <pc:docMk/>
            <pc:sldMk cId="3660385554" sldId="2147483511"/>
            <ac:spMk id="10" creationId="{F312F824-343E-A952-2B6F-D688777BC47C}"/>
          </ac:spMkLst>
        </pc:spChg>
        <pc:spChg chg="mod">
          <ac:chgData name="Jordan Roberts" userId="9b78abb5-3d19-481e-8b85-01a081d118b6" providerId="ADAL" clId="{594E9DB8-0978-4FF9-8A68-270611396743}" dt="2026-04-06T21:23:29.953" v="6095" actId="1076"/>
          <ac:spMkLst>
            <pc:docMk/>
            <pc:sldMk cId="3660385554" sldId="2147483511"/>
            <ac:spMk id="11" creationId="{92DF0C10-6221-198E-2F02-DAFF102D1DD0}"/>
          </ac:spMkLst>
        </pc:spChg>
        <pc:spChg chg="add mod">
          <ac:chgData name="Jordan Roberts" userId="9b78abb5-3d19-481e-8b85-01a081d118b6" providerId="ADAL" clId="{594E9DB8-0978-4FF9-8A68-270611396743}" dt="2026-04-06T21:20:54.256" v="6066" actId="1076"/>
          <ac:spMkLst>
            <pc:docMk/>
            <pc:sldMk cId="3660385554" sldId="2147483511"/>
            <ac:spMk id="12" creationId="{8FB1E8F8-4839-E687-2B97-EECA9BA593DE}"/>
          </ac:spMkLst>
        </pc:spChg>
        <pc:spChg chg="del">
          <ac:chgData name="Jordan Roberts" userId="9b78abb5-3d19-481e-8b85-01a081d118b6" providerId="ADAL" clId="{594E9DB8-0978-4FF9-8A68-270611396743}" dt="2026-04-06T21:20:56.980" v="6067" actId="478"/>
          <ac:spMkLst>
            <pc:docMk/>
            <pc:sldMk cId="3660385554" sldId="2147483511"/>
            <ac:spMk id="13" creationId="{42B33435-0E03-5227-EA82-6194A9F7A56D}"/>
          </ac:spMkLst>
        </pc:spChg>
        <pc:spChg chg="add mod">
          <ac:chgData name="Jordan Roberts" userId="9b78abb5-3d19-481e-8b85-01a081d118b6" providerId="ADAL" clId="{594E9DB8-0978-4FF9-8A68-270611396743}" dt="2026-04-06T21:21:02.125" v="6069" actId="1076"/>
          <ac:spMkLst>
            <pc:docMk/>
            <pc:sldMk cId="3660385554" sldId="2147483511"/>
            <ac:spMk id="14" creationId="{8636F964-3F94-D9FC-FC5B-25FDA1832A4B}"/>
          </ac:spMkLst>
        </pc:spChg>
        <pc:spChg chg="add mod">
          <ac:chgData name="Jordan Roberts" userId="9b78abb5-3d19-481e-8b85-01a081d118b6" providerId="ADAL" clId="{594E9DB8-0978-4FF9-8A68-270611396743}" dt="2026-04-06T21:21:21.143" v="6074" actId="1076"/>
          <ac:spMkLst>
            <pc:docMk/>
            <pc:sldMk cId="3660385554" sldId="2147483511"/>
            <ac:spMk id="15" creationId="{5EEC6BDD-D2E0-B003-6A84-2B7E9E89B098}"/>
          </ac:spMkLst>
        </pc:spChg>
        <pc:spChg chg="add mod">
          <ac:chgData name="Jordan Roberts" userId="9b78abb5-3d19-481e-8b85-01a081d118b6" providerId="ADAL" clId="{594E9DB8-0978-4FF9-8A68-270611396743}" dt="2026-04-06T21:21:25.937" v="6076" actId="1076"/>
          <ac:spMkLst>
            <pc:docMk/>
            <pc:sldMk cId="3660385554" sldId="2147483511"/>
            <ac:spMk id="16" creationId="{15A4BF7E-5BC5-FE7D-21A5-0883548002EC}"/>
          </ac:spMkLst>
        </pc:spChg>
        <pc:spChg chg="del">
          <ac:chgData name="Jordan Roberts" userId="9b78abb5-3d19-481e-8b85-01a081d118b6" providerId="ADAL" clId="{594E9DB8-0978-4FF9-8A68-270611396743}" dt="2026-04-06T21:22:41.745" v="6083" actId="478"/>
          <ac:spMkLst>
            <pc:docMk/>
            <pc:sldMk cId="3660385554" sldId="2147483511"/>
            <ac:spMk id="17" creationId="{BDB49341-BD80-30A7-E0BF-BD407639C50C}"/>
          </ac:spMkLst>
        </pc:spChg>
        <pc:spChg chg="add del mod">
          <ac:chgData name="Jordan Roberts" userId="9b78abb5-3d19-481e-8b85-01a081d118b6" providerId="ADAL" clId="{594E9DB8-0978-4FF9-8A68-270611396743}" dt="2026-04-06T21:22:46.549" v="6084" actId="478"/>
          <ac:spMkLst>
            <pc:docMk/>
            <pc:sldMk cId="3660385554" sldId="2147483511"/>
            <ac:spMk id="18" creationId="{C9AC0300-7934-D938-FA66-7340601ED42C}"/>
          </ac:spMkLst>
        </pc:spChg>
        <pc:spChg chg="mod">
          <ac:chgData name="Jordan Roberts" userId="9b78abb5-3d19-481e-8b85-01a081d118b6" providerId="ADAL" clId="{594E9DB8-0978-4FF9-8A68-270611396743}" dt="2026-04-06T21:24:02.053" v="6105" actId="1076"/>
          <ac:spMkLst>
            <pc:docMk/>
            <pc:sldMk cId="3660385554" sldId="2147483511"/>
            <ac:spMk id="19" creationId="{D151DBB3-2238-5523-9437-54D72F8B0DF4}"/>
          </ac:spMkLst>
        </pc:spChg>
        <pc:spChg chg="mod">
          <ac:chgData name="Jordan Roberts" userId="9b78abb5-3d19-481e-8b85-01a081d118b6" providerId="ADAL" clId="{594E9DB8-0978-4FF9-8A68-270611396743}" dt="2026-04-06T21:20:02.075" v="6051" actId="122"/>
          <ac:spMkLst>
            <pc:docMk/>
            <pc:sldMk cId="3660385554" sldId="2147483511"/>
            <ac:spMk id="20" creationId="{BB7AC943-D2D0-CDB5-EA97-0D7C3ADF47F2}"/>
          </ac:spMkLst>
        </pc:spChg>
        <pc:spChg chg="add mod">
          <ac:chgData name="Jordan Roberts" userId="9b78abb5-3d19-481e-8b85-01a081d118b6" providerId="ADAL" clId="{594E9DB8-0978-4FF9-8A68-270611396743}" dt="2026-04-06T21:22:47.018" v="6085"/>
          <ac:spMkLst>
            <pc:docMk/>
            <pc:sldMk cId="3660385554" sldId="2147483511"/>
            <ac:spMk id="21" creationId="{C51846A9-C31A-66C5-405B-0D4CC1A6D19C}"/>
          </ac:spMkLst>
        </pc:spChg>
        <pc:spChg chg="add mod">
          <ac:chgData name="Jordan Roberts" userId="9b78abb5-3d19-481e-8b85-01a081d118b6" providerId="ADAL" clId="{594E9DB8-0978-4FF9-8A68-270611396743}" dt="2026-04-06T21:24:10.841" v="6107" actId="1076"/>
          <ac:spMkLst>
            <pc:docMk/>
            <pc:sldMk cId="3660385554" sldId="2147483511"/>
            <ac:spMk id="22" creationId="{37E284A7-4BE8-A2A7-67CC-C257BC3687A8}"/>
          </ac:spMkLst>
        </pc:spChg>
        <pc:spChg chg="add mod">
          <ac:chgData name="Jordan Roberts" userId="9b78abb5-3d19-481e-8b85-01a081d118b6" providerId="ADAL" clId="{594E9DB8-0978-4FF9-8A68-270611396743}" dt="2026-04-06T21:24:15.534" v="6109" actId="1076"/>
          <ac:spMkLst>
            <pc:docMk/>
            <pc:sldMk cId="3660385554" sldId="2147483511"/>
            <ac:spMk id="23" creationId="{B629ECDB-AE0A-6DF0-8C97-60179D9E21E1}"/>
          </ac:spMkLst>
        </pc:spChg>
        <pc:spChg chg="del">
          <ac:chgData name="Jordan Roberts" userId="9b78abb5-3d19-481e-8b85-01a081d118b6" providerId="ADAL" clId="{594E9DB8-0978-4FF9-8A68-270611396743}" dt="2026-04-06T21:20:48.556" v="6064" actId="478"/>
          <ac:spMkLst>
            <pc:docMk/>
            <pc:sldMk cId="3660385554" sldId="2147483511"/>
            <ac:spMk id="24" creationId="{3796E3FA-661C-EE37-D26C-C91416399C13}"/>
          </ac:spMkLst>
        </pc:spChg>
        <pc:spChg chg="del">
          <ac:chgData name="Jordan Roberts" userId="9b78abb5-3d19-481e-8b85-01a081d118b6" providerId="ADAL" clId="{594E9DB8-0978-4FF9-8A68-270611396743}" dt="2026-04-06T21:20:40.640" v="6061" actId="478"/>
          <ac:spMkLst>
            <pc:docMk/>
            <pc:sldMk cId="3660385554" sldId="2147483511"/>
            <ac:spMk id="25" creationId="{5001AE0A-59FD-06FF-12FE-C8BEA1EDE7A5}"/>
          </ac:spMkLst>
        </pc:spChg>
        <pc:spChg chg="del mod">
          <ac:chgData name="Jordan Roberts" userId="9b78abb5-3d19-481e-8b85-01a081d118b6" providerId="ADAL" clId="{594E9DB8-0978-4FF9-8A68-270611396743}" dt="2026-04-06T21:23:49.778" v="6101" actId="478"/>
          <ac:spMkLst>
            <pc:docMk/>
            <pc:sldMk cId="3660385554" sldId="2147483511"/>
            <ac:spMk id="26" creationId="{D54614B7-68A4-53BA-F57A-F4EAEE28B911}"/>
          </ac:spMkLst>
        </pc:spChg>
        <pc:spChg chg="mod">
          <ac:chgData name="Jordan Roberts" userId="9b78abb5-3d19-481e-8b85-01a081d118b6" providerId="ADAL" clId="{594E9DB8-0978-4FF9-8A68-270611396743}" dt="2026-04-06T21:24:24.660" v="6110" actId="1076"/>
          <ac:spMkLst>
            <pc:docMk/>
            <pc:sldMk cId="3660385554" sldId="2147483511"/>
            <ac:spMk id="27" creationId="{D8AA0D99-D1F7-7DC8-4048-0E6E2A9443DD}"/>
          </ac:spMkLst>
        </pc:spChg>
        <pc:spChg chg="del mod">
          <ac:chgData name="Jordan Roberts" userId="9b78abb5-3d19-481e-8b85-01a081d118b6" providerId="ADAL" clId="{594E9DB8-0978-4FF9-8A68-270611396743}" dt="2026-04-06T21:23:54.119" v="6102" actId="478"/>
          <ac:spMkLst>
            <pc:docMk/>
            <pc:sldMk cId="3660385554" sldId="2147483511"/>
            <ac:spMk id="28" creationId="{94BE3B67-F49F-5994-534F-4F6934D1F6D1}"/>
          </ac:spMkLst>
        </pc:spChg>
        <pc:spChg chg="del">
          <ac:chgData name="Jordan Roberts" userId="9b78abb5-3d19-481e-8b85-01a081d118b6" providerId="ADAL" clId="{594E9DB8-0978-4FF9-8A68-270611396743}" dt="2026-04-06T21:20:05.989" v="6052" actId="478"/>
          <ac:spMkLst>
            <pc:docMk/>
            <pc:sldMk cId="3660385554" sldId="2147483511"/>
            <ac:spMk id="30" creationId="{D0F7B2BD-017B-EBB9-A737-D58627B4CD6D}"/>
          </ac:spMkLst>
        </pc:spChg>
        <pc:graphicFrameChg chg="mod modGraphic">
          <ac:chgData name="Jordan Roberts" userId="9b78abb5-3d19-481e-8b85-01a081d118b6" providerId="ADAL" clId="{594E9DB8-0978-4FF9-8A68-270611396743}" dt="2026-04-06T21:22:29.611" v="6082" actId="255"/>
          <ac:graphicFrameMkLst>
            <pc:docMk/>
            <pc:sldMk cId="3660385554" sldId="2147483511"/>
            <ac:graphicFrameMk id="2" creationId="{F2B91602-4CA4-C84F-8BCE-C97ABC3C8C6E}"/>
          </ac:graphicFrameMkLst>
        </pc:graphicFrameChg>
      </pc:sldChg>
      <pc:sldChg chg="addSp delSp modSp add del mod">
        <pc:chgData name="Jordan Roberts" userId="9b78abb5-3d19-481e-8b85-01a081d118b6" providerId="ADAL" clId="{594E9DB8-0978-4FF9-8A68-270611396743}" dt="2026-04-06T21:33:50.520" v="6198" actId="47"/>
        <pc:sldMkLst>
          <pc:docMk/>
          <pc:sldMk cId="1910602366" sldId="2147483515"/>
        </pc:sldMkLst>
        <pc:spChg chg="add del mod">
          <ac:chgData name="Jordan Roberts" userId="9b78abb5-3d19-481e-8b85-01a081d118b6" providerId="ADAL" clId="{594E9DB8-0978-4FF9-8A68-270611396743}" dt="2026-04-06T21:29:16.500" v="6131" actId="1076"/>
          <ac:spMkLst>
            <pc:docMk/>
            <pc:sldMk cId="1910602366" sldId="2147483515"/>
            <ac:spMk id="10" creationId="{95C98C49-6591-B38B-A88F-7E2E5F00E574}"/>
          </ac:spMkLst>
        </pc:spChg>
        <pc:spChg chg="mod">
          <ac:chgData name="Jordan Roberts" userId="9b78abb5-3d19-481e-8b85-01a081d118b6" providerId="ADAL" clId="{594E9DB8-0978-4FF9-8A68-270611396743}" dt="2026-04-06T21:29:22.313" v="6133" actId="1076"/>
          <ac:spMkLst>
            <pc:docMk/>
            <pc:sldMk cId="1910602366" sldId="2147483515"/>
            <ac:spMk id="11" creationId="{F618E8B4-687B-47EE-EFF7-0530670ED2CC}"/>
          </ac:spMkLst>
        </pc:spChg>
        <pc:spChg chg="mod">
          <ac:chgData name="Jordan Roberts" userId="9b78abb5-3d19-481e-8b85-01a081d118b6" providerId="ADAL" clId="{594E9DB8-0978-4FF9-8A68-270611396743}" dt="2026-04-06T21:29:19.422" v="6132" actId="1076"/>
          <ac:spMkLst>
            <pc:docMk/>
            <pc:sldMk cId="1910602366" sldId="2147483515"/>
            <ac:spMk id="13" creationId="{DAF7D5BF-ACB6-AB7F-4674-FAE81FD31C88}"/>
          </ac:spMkLst>
        </pc:spChg>
        <pc:spChg chg="mod">
          <ac:chgData name="Jordan Roberts" userId="9b78abb5-3d19-481e-8b85-01a081d118b6" providerId="ADAL" clId="{594E9DB8-0978-4FF9-8A68-270611396743}" dt="2026-04-06T21:28:57.160" v="6124" actId="1076"/>
          <ac:spMkLst>
            <pc:docMk/>
            <pc:sldMk cId="1910602366" sldId="2147483515"/>
            <ac:spMk id="16" creationId="{4BA8668C-3B07-CDDA-253C-CE82A39A1404}"/>
          </ac:spMkLst>
        </pc:spChg>
        <pc:spChg chg="mod">
          <ac:chgData name="Jordan Roberts" userId="9b78abb5-3d19-481e-8b85-01a081d118b6" providerId="ADAL" clId="{594E9DB8-0978-4FF9-8A68-270611396743}" dt="2026-04-06T21:29:25.203" v="6134" actId="1076"/>
          <ac:spMkLst>
            <pc:docMk/>
            <pc:sldMk cId="1910602366" sldId="2147483515"/>
            <ac:spMk id="17" creationId="{91F72211-CAC7-C6E1-43AB-7F47C6E8991E}"/>
          </ac:spMkLst>
        </pc:spChg>
      </pc:sldChg>
      <pc:sldChg chg="ord">
        <pc:chgData name="Jordan Roberts" userId="9b78abb5-3d19-481e-8b85-01a081d118b6" providerId="ADAL" clId="{594E9DB8-0978-4FF9-8A68-270611396743}" dt="2026-04-06T18:24:05.375" v="5552"/>
        <pc:sldMkLst>
          <pc:docMk/>
          <pc:sldMk cId="2248867739" sldId="2147483641"/>
        </pc:sldMkLst>
      </pc:sldChg>
      <pc:sldChg chg="del">
        <pc:chgData name="Jordan Roberts" userId="9b78abb5-3d19-481e-8b85-01a081d118b6" providerId="ADAL" clId="{594E9DB8-0978-4FF9-8A68-270611396743}" dt="2026-04-07T01:12:09.290" v="8128" actId="47"/>
        <pc:sldMkLst>
          <pc:docMk/>
          <pc:sldMk cId="688876752" sldId="2147483646"/>
        </pc:sldMkLst>
      </pc:sldChg>
      <pc:sldChg chg="addSp delSp modSp add mod modNotesTx">
        <pc:chgData name="Jordan Roberts" userId="9b78abb5-3d19-481e-8b85-01a081d118b6" providerId="ADAL" clId="{594E9DB8-0978-4FF9-8A68-270611396743}" dt="2026-04-07T16:07:08.191" v="10303" actId="20577"/>
        <pc:sldMkLst>
          <pc:docMk/>
          <pc:sldMk cId="2262276610" sldId="2147483647"/>
        </pc:sldMkLst>
        <pc:spChg chg="add del mod">
          <ac:chgData name="Jordan Roberts" userId="9b78abb5-3d19-481e-8b85-01a081d118b6" providerId="ADAL" clId="{594E9DB8-0978-4FF9-8A68-270611396743}" dt="2026-04-07T15:20:09.604" v="10019" actId="20577"/>
          <ac:spMkLst>
            <pc:docMk/>
            <pc:sldMk cId="2262276610" sldId="2147483647"/>
            <ac:spMk id="3" creationId="{3596FC29-A8CE-26C6-A383-1C49CB704D01}"/>
          </ac:spMkLst>
        </pc:spChg>
        <pc:spChg chg="mod">
          <ac:chgData name="Jordan Roberts" userId="9b78abb5-3d19-481e-8b85-01a081d118b6" providerId="ADAL" clId="{594E9DB8-0978-4FF9-8A68-270611396743}" dt="2026-04-06T19:46:21.568" v="5657" actId="255"/>
          <ac:spMkLst>
            <pc:docMk/>
            <pc:sldMk cId="2262276610" sldId="2147483647"/>
            <ac:spMk id="4" creationId="{81D3FD9D-CC8E-F6B4-BFFD-897F21F08AC9}"/>
          </ac:spMkLst>
        </pc:spChg>
        <pc:spChg chg="mod">
          <ac:chgData name="Jordan Roberts" userId="9b78abb5-3d19-481e-8b85-01a081d118b6" providerId="ADAL" clId="{594E9DB8-0978-4FF9-8A68-270611396743}" dt="2026-04-06T19:46:50.388" v="5669" actId="1035"/>
          <ac:spMkLst>
            <pc:docMk/>
            <pc:sldMk cId="2262276610" sldId="2147483647"/>
            <ac:spMk id="5" creationId="{D11F9739-53E1-F419-5B52-3B398D98AE8F}"/>
          </ac:spMkLst>
        </pc:spChg>
        <pc:spChg chg="add mod">
          <ac:chgData name="Jordan Roberts" userId="9b78abb5-3d19-481e-8b85-01a081d118b6" providerId="ADAL" clId="{594E9DB8-0978-4FF9-8A68-270611396743}" dt="2026-04-06T19:46:47.248" v="5666" actId="1035"/>
          <ac:spMkLst>
            <pc:docMk/>
            <pc:sldMk cId="2262276610" sldId="2147483647"/>
            <ac:spMk id="6" creationId="{0653BC5C-25FC-898B-9802-7EBB3DAF2D5C}"/>
          </ac:spMkLst>
        </pc:spChg>
        <pc:spChg chg="mod">
          <ac:chgData name="Jordan Roberts" userId="9b78abb5-3d19-481e-8b85-01a081d118b6" providerId="ADAL" clId="{594E9DB8-0978-4FF9-8A68-270611396743}" dt="2026-04-06T19:45:47.915" v="5652" actId="255"/>
          <ac:spMkLst>
            <pc:docMk/>
            <pc:sldMk cId="2262276610" sldId="2147483647"/>
            <ac:spMk id="12" creationId="{62EF1661-DB5A-351D-8FB6-B8803C9C1A6F}"/>
          </ac:spMkLst>
        </pc:spChg>
        <pc:spChg chg="del">
          <ac:chgData name="Jordan Roberts" userId="9b78abb5-3d19-481e-8b85-01a081d118b6" providerId="ADAL" clId="{594E9DB8-0978-4FF9-8A68-270611396743}" dt="2026-04-06T13:48:24.913" v="440" actId="478"/>
          <ac:spMkLst>
            <pc:docMk/>
            <pc:sldMk cId="2262276610" sldId="2147483647"/>
            <ac:spMk id="18" creationId="{E941A3A6-21A9-BC2B-BF6E-4A6F75600330}"/>
          </ac:spMkLst>
        </pc:spChg>
        <pc:spChg chg="del">
          <ac:chgData name="Jordan Roberts" userId="9b78abb5-3d19-481e-8b85-01a081d118b6" providerId="ADAL" clId="{594E9DB8-0978-4FF9-8A68-270611396743}" dt="2026-04-06T13:49:05.123" v="507" actId="478"/>
          <ac:spMkLst>
            <pc:docMk/>
            <pc:sldMk cId="2262276610" sldId="2147483647"/>
            <ac:spMk id="21" creationId="{F98517D6-8580-3E5F-52F7-D8CD0F5CBD40}"/>
          </ac:spMkLst>
        </pc:spChg>
        <pc:spChg chg="del">
          <ac:chgData name="Jordan Roberts" userId="9b78abb5-3d19-481e-8b85-01a081d118b6" providerId="ADAL" clId="{594E9DB8-0978-4FF9-8A68-270611396743}" dt="2026-04-06T13:49:33.895" v="573" actId="478"/>
          <ac:spMkLst>
            <pc:docMk/>
            <pc:sldMk cId="2262276610" sldId="2147483647"/>
            <ac:spMk id="23" creationId="{20F678B9-0883-4BB1-2BD3-2790003D6856}"/>
          </ac:spMkLst>
        </pc:spChg>
        <pc:spChg chg="del">
          <ac:chgData name="Jordan Roberts" userId="9b78abb5-3d19-481e-8b85-01a081d118b6" providerId="ADAL" clId="{594E9DB8-0978-4FF9-8A68-270611396743}" dt="2026-04-06T13:49:32.073" v="572" actId="478"/>
          <ac:spMkLst>
            <pc:docMk/>
            <pc:sldMk cId="2262276610" sldId="2147483647"/>
            <ac:spMk id="24" creationId="{7AB2058A-C4F6-8029-1E13-DB4A95EA42D0}"/>
          </ac:spMkLst>
        </pc:spChg>
        <pc:spChg chg="mod">
          <ac:chgData name="Jordan Roberts" userId="9b78abb5-3d19-481e-8b85-01a081d118b6" providerId="ADAL" clId="{594E9DB8-0978-4FF9-8A68-270611396743}" dt="2026-04-07T16:07:08.191" v="10303" actId="20577"/>
          <ac:spMkLst>
            <pc:docMk/>
            <pc:sldMk cId="2262276610" sldId="2147483647"/>
            <ac:spMk id="27" creationId="{33588C8D-85C0-CFF1-E63C-2453D0D4B948}"/>
          </ac:spMkLst>
        </pc:spChg>
      </pc:sldChg>
      <pc:sldMasterChg chg="del delSldLayout">
        <pc:chgData name="Jordan Roberts" userId="9b78abb5-3d19-481e-8b85-01a081d118b6" providerId="ADAL" clId="{594E9DB8-0978-4FF9-8A68-270611396743}" dt="2026-04-06T21:25:42.616" v="6118" actId="2696"/>
        <pc:sldMasterMkLst>
          <pc:docMk/>
          <pc:sldMasterMk cId="383822848" sldId="2147483807"/>
        </pc:sldMasterMkLst>
        <pc:sldLayoutChg chg="del">
          <pc:chgData name="Jordan Roberts" userId="9b78abb5-3d19-481e-8b85-01a081d118b6" providerId="ADAL" clId="{594E9DB8-0978-4FF9-8A68-270611396743}" dt="2026-04-06T21:25:42.616" v="6118" actId="2696"/>
          <pc:sldLayoutMkLst>
            <pc:docMk/>
            <pc:sldMasterMk cId="383822848" sldId="2147483807"/>
            <pc:sldLayoutMk cId="2868175869" sldId="2147483808"/>
          </pc:sldLayoutMkLst>
        </pc:sldLayoutChg>
        <pc:sldLayoutChg chg="del">
          <pc:chgData name="Jordan Roberts" userId="9b78abb5-3d19-481e-8b85-01a081d118b6" providerId="ADAL" clId="{594E9DB8-0978-4FF9-8A68-270611396743}" dt="2026-04-06T21:25:42.616" v="6118" actId="2696"/>
          <pc:sldLayoutMkLst>
            <pc:docMk/>
            <pc:sldMasterMk cId="383822848" sldId="2147483807"/>
            <pc:sldLayoutMk cId="1362788627" sldId="2147483809"/>
          </pc:sldLayoutMkLst>
        </pc:sldLayoutChg>
        <pc:sldLayoutChg chg="del">
          <pc:chgData name="Jordan Roberts" userId="9b78abb5-3d19-481e-8b85-01a081d118b6" providerId="ADAL" clId="{594E9DB8-0978-4FF9-8A68-270611396743}" dt="2026-04-06T21:25:42.616" v="6118" actId="2696"/>
          <pc:sldLayoutMkLst>
            <pc:docMk/>
            <pc:sldMasterMk cId="383822848" sldId="2147483807"/>
            <pc:sldLayoutMk cId="1959954247" sldId="2147483810"/>
          </pc:sldLayoutMkLst>
        </pc:sldLayoutChg>
        <pc:sldLayoutChg chg="del">
          <pc:chgData name="Jordan Roberts" userId="9b78abb5-3d19-481e-8b85-01a081d118b6" providerId="ADAL" clId="{594E9DB8-0978-4FF9-8A68-270611396743}" dt="2026-04-06T21:25:42.616" v="6118" actId="2696"/>
          <pc:sldLayoutMkLst>
            <pc:docMk/>
            <pc:sldMasterMk cId="383822848" sldId="2147483807"/>
            <pc:sldLayoutMk cId="3539477059" sldId="2147483811"/>
          </pc:sldLayoutMkLst>
        </pc:sldLayoutChg>
        <pc:sldLayoutChg chg="del">
          <pc:chgData name="Jordan Roberts" userId="9b78abb5-3d19-481e-8b85-01a081d118b6" providerId="ADAL" clId="{594E9DB8-0978-4FF9-8A68-270611396743}" dt="2026-04-06T21:25:42.616" v="6118" actId="2696"/>
          <pc:sldLayoutMkLst>
            <pc:docMk/>
            <pc:sldMasterMk cId="383822848" sldId="2147483807"/>
            <pc:sldLayoutMk cId="2644207547" sldId="2147483812"/>
          </pc:sldLayoutMkLst>
        </pc:sldLayoutChg>
        <pc:sldLayoutChg chg="del">
          <pc:chgData name="Jordan Roberts" userId="9b78abb5-3d19-481e-8b85-01a081d118b6" providerId="ADAL" clId="{594E9DB8-0978-4FF9-8A68-270611396743}" dt="2026-04-06T21:25:42.616" v="6118" actId="2696"/>
          <pc:sldLayoutMkLst>
            <pc:docMk/>
            <pc:sldMasterMk cId="383822848" sldId="2147483807"/>
            <pc:sldLayoutMk cId="2754043580" sldId="2147483813"/>
          </pc:sldLayoutMkLst>
        </pc:sldLayoutChg>
        <pc:sldLayoutChg chg="del">
          <pc:chgData name="Jordan Roberts" userId="9b78abb5-3d19-481e-8b85-01a081d118b6" providerId="ADAL" clId="{594E9DB8-0978-4FF9-8A68-270611396743}" dt="2026-04-06T21:25:42.616" v="6118" actId="2696"/>
          <pc:sldLayoutMkLst>
            <pc:docMk/>
            <pc:sldMasterMk cId="383822848" sldId="2147483807"/>
            <pc:sldLayoutMk cId="2983433892" sldId="2147483814"/>
          </pc:sldLayoutMkLst>
        </pc:sldLayoutChg>
        <pc:sldLayoutChg chg="del">
          <pc:chgData name="Jordan Roberts" userId="9b78abb5-3d19-481e-8b85-01a081d118b6" providerId="ADAL" clId="{594E9DB8-0978-4FF9-8A68-270611396743}" dt="2026-04-06T21:25:42.616" v="6118" actId="2696"/>
          <pc:sldLayoutMkLst>
            <pc:docMk/>
            <pc:sldMasterMk cId="383822848" sldId="2147483807"/>
            <pc:sldLayoutMk cId="1062617211" sldId="2147483815"/>
          </pc:sldLayoutMkLst>
        </pc:sldLayoutChg>
        <pc:sldLayoutChg chg="del">
          <pc:chgData name="Jordan Roberts" userId="9b78abb5-3d19-481e-8b85-01a081d118b6" providerId="ADAL" clId="{594E9DB8-0978-4FF9-8A68-270611396743}" dt="2026-04-06T21:25:42.616" v="6118" actId="2696"/>
          <pc:sldLayoutMkLst>
            <pc:docMk/>
            <pc:sldMasterMk cId="383822848" sldId="2147483807"/>
            <pc:sldLayoutMk cId="1737926806" sldId="2147483816"/>
          </pc:sldLayoutMkLst>
        </pc:sldLayoutChg>
        <pc:sldLayoutChg chg="del">
          <pc:chgData name="Jordan Roberts" userId="9b78abb5-3d19-481e-8b85-01a081d118b6" providerId="ADAL" clId="{594E9DB8-0978-4FF9-8A68-270611396743}" dt="2026-04-06T21:25:42.616" v="6118" actId="2696"/>
          <pc:sldLayoutMkLst>
            <pc:docMk/>
            <pc:sldMasterMk cId="383822848" sldId="2147483807"/>
            <pc:sldLayoutMk cId="4005030351" sldId="2147483817"/>
          </pc:sldLayoutMkLst>
        </pc:sldLayoutChg>
        <pc:sldLayoutChg chg="del">
          <pc:chgData name="Jordan Roberts" userId="9b78abb5-3d19-481e-8b85-01a081d118b6" providerId="ADAL" clId="{594E9DB8-0978-4FF9-8A68-270611396743}" dt="2026-04-06T21:25:42.616" v="6118" actId="2696"/>
          <pc:sldLayoutMkLst>
            <pc:docMk/>
            <pc:sldMasterMk cId="383822848" sldId="2147483807"/>
            <pc:sldLayoutMk cId="2702048411" sldId="2147483818"/>
          </pc:sldLayoutMkLst>
        </pc:sldLayoutChg>
        <pc:sldLayoutChg chg="del">
          <pc:chgData name="Jordan Roberts" userId="9b78abb5-3d19-481e-8b85-01a081d118b6" providerId="ADAL" clId="{594E9DB8-0978-4FF9-8A68-270611396743}" dt="2026-04-06T21:25:42.616" v="6118" actId="2696"/>
          <pc:sldLayoutMkLst>
            <pc:docMk/>
            <pc:sldMasterMk cId="383822848" sldId="2147483807"/>
            <pc:sldLayoutMk cId="2259491709" sldId="2147483819"/>
          </pc:sldLayoutMkLst>
        </pc:sldLayoutChg>
        <pc:sldLayoutChg chg="del">
          <pc:chgData name="Jordan Roberts" userId="9b78abb5-3d19-481e-8b85-01a081d118b6" providerId="ADAL" clId="{594E9DB8-0978-4FF9-8A68-270611396743}" dt="2026-04-06T21:25:42.616" v="6118" actId="2696"/>
          <pc:sldLayoutMkLst>
            <pc:docMk/>
            <pc:sldMasterMk cId="383822848" sldId="2147483807"/>
            <pc:sldLayoutMk cId="4056784961" sldId="2147483820"/>
          </pc:sldLayoutMkLst>
        </pc:sldLayoutChg>
        <pc:sldLayoutChg chg="del">
          <pc:chgData name="Jordan Roberts" userId="9b78abb5-3d19-481e-8b85-01a081d118b6" providerId="ADAL" clId="{594E9DB8-0978-4FF9-8A68-270611396743}" dt="2026-04-06T21:25:42.616" v="6118" actId="2696"/>
          <pc:sldLayoutMkLst>
            <pc:docMk/>
            <pc:sldMasterMk cId="383822848" sldId="2147483807"/>
            <pc:sldLayoutMk cId="1698256303" sldId="2147483821"/>
          </pc:sldLayoutMkLst>
        </pc:sldLayoutChg>
        <pc:sldLayoutChg chg="del">
          <pc:chgData name="Jordan Roberts" userId="9b78abb5-3d19-481e-8b85-01a081d118b6" providerId="ADAL" clId="{594E9DB8-0978-4FF9-8A68-270611396743}" dt="2026-04-06T21:25:42.616" v="6118" actId="2696"/>
          <pc:sldLayoutMkLst>
            <pc:docMk/>
            <pc:sldMasterMk cId="383822848" sldId="2147483807"/>
            <pc:sldLayoutMk cId="449044571" sldId="2147483822"/>
          </pc:sldLayoutMkLst>
        </pc:sldLayoutChg>
        <pc:sldLayoutChg chg="del">
          <pc:chgData name="Jordan Roberts" userId="9b78abb5-3d19-481e-8b85-01a081d118b6" providerId="ADAL" clId="{594E9DB8-0978-4FF9-8A68-270611396743}" dt="2026-04-06T21:25:42.616" v="6118" actId="2696"/>
          <pc:sldLayoutMkLst>
            <pc:docMk/>
            <pc:sldMasterMk cId="383822848" sldId="2147483807"/>
            <pc:sldLayoutMk cId="3397097401" sldId="2147483823"/>
          </pc:sldLayoutMkLst>
        </pc:sldLayoutChg>
        <pc:sldLayoutChg chg="del">
          <pc:chgData name="Jordan Roberts" userId="9b78abb5-3d19-481e-8b85-01a081d118b6" providerId="ADAL" clId="{594E9DB8-0978-4FF9-8A68-270611396743}" dt="2026-04-06T21:25:42.616" v="6118" actId="2696"/>
          <pc:sldLayoutMkLst>
            <pc:docMk/>
            <pc:sldMasterMk cId="383822848" sldId="2147483807"/>
            <pc:sldLayoutMk cId="4243707387" sldId="2147483824"/>
          </pc:sldLayoutMkLst>
        </pc:sldLayoutChg>
        <pc:sldLayoutChg chg="del">
          <pc:chgData name="Jordan Roberts" userId="9b78abb5-3d19-481e-8b85-01a081d118b6" providerId="ADAL" clId="{594E9DB8-0978-4FF9-8A68-270611396743}" dt="2026-04-06T21:25:42.616" v="6118" actId="2696"/>
          <pc:sldLayoutMkLst>
            <pc:docMk/>
            <pc:sldMasterMk cId="383822848" sldId="2147483807"/>
            <pc:sldLayoutMk cId="942338512" sldId="2147483825"/>
          </pc:sldLayoutMkLst>
        </pc:sldLayoutChg>
        <pc:sldLayoutChg chg="del">
          <pc:chgData name="Jordan Roberts" userId="9b78abb5-3d19-481e-8b85-01a081d118b6" providerId="ADAL" clId="{594E9DB8-0978-4FF9-8A68-270611396743}" dt="2026-04-06T21:25:42.616" v="6118" actId="2696"/>
          <pc:sldLayoutMkLst>
            <pc:docMk/>
            <pc:sldMasterMk cId="383822848" sldId="2147483807"/>
            <pc:sldLayoutMk cId="2646414242" sldId="2147483826"/>
          </pc:sldLayoutMkLst>
        </pc:sldLayoutChg>
        <pc:sldLayoutChg chg="del">
          <pc:chgData name="Jordan Roberts" userId="9b78abb5-3d19-481e-8b85-01a081d118b6" providerId="ADAL" clId="{594E9DB8-0978-4FF9-8A68-270611396743}" dt="2026-04-06T21:25:42.616" v="6118" actId="2696"/>
          <pc:sldLayoutMkLst>
            <pc:docMk/>
            <pc:sldMasterMk cId="383822848" sldId="2147483807"/>
            <pc:sldLayoutMk cId="1517534752" sldId="2147483827"/>
          </pc:sldLayoutMkLst>
        </pc:sldLayoutChg>
        <pc:sldLayoutChg chg="del">
          <pc:chgData name="Jordan Roberts" userId="9b78abb5-3d19-481e-8b85-01a081d118b6" providerId="ADAL" clId="{594E9DB8-0978-4FF9-8A68-270611396743}" dt="2026-04-06T21:25:42.616" v="6118" actId="2696"/>
          <pc:sldLayoutMkLst>
            <pc:docMk/>
            <pc:sldMasterMk cId="383822848" sldId="2147483807"/>
            <pc:sldLayoutMk cId="3759448406" sldId="2147483828"/>
          </pc:sldLayoutMkLst>
        </pc:sldLayoutChg>
      </pc:sldMasterChg>
      <pc:sldMasterChg chg="del delSldLayout">
        <pc:chgData name="Jordan Roberts" userId="9b78abb5-3d19-481e-8b85-01a081d118b6" providerId="ADAL" clId="{594E9DB8-0978-4FF9-8A68-270611396743}" dt="2026-04-06T21:33:50.520" v="6198" actId="47"/>
        <pc:sldMasterMkLst>
          <pc:docMk/>
          <pc:sldMasterMk cId="2079531548" sldId="2147483807"/>
        </pc:sldMasterMkLst>
        <pc:sldLayoutChg chg="del">
          <pc:chgData name="Jordan Roberts" userId="9b78abb5-3d19-481e-8b85-01a081d118b6" providerId="ADAL" clId="{594E9DB8-0978-4FF9-8A68-270611396743}" dt="2026-04-06T21:33:50.520" v="6198" actId="47"/>
          <pc:sldLayoutMkLst>
            <pc:docMk/>
            <pc:sldMasterMk cId="2079531548" sldId="2147483807"/>
            <pc:sldLayoutMk cId="610675045" sldId="2147483808"/>
          </pc:sldLayoutMkLst>
        </pc:sldLayoutChg>
        <pc:sldLayoutChg chg="del">
          <pc:chgData name="Jordan Roberts" userId="9b78abb5-3d19-481e-8b85-01a081d118b6" providerId="ADAL" clId="{594E9DB8-0978-4FF9-8A68-270611396743}" dt="2026-04-06T21:33:50.520" v="6198" actId="47"/>
          <pc:sldLayoutMkLst>
            <pc:docMk/>
            <pc:sldMasterMk cId="2079531548" sldId="2147483807"/>
            <pc:sldLayoutMk cId="435337717" sldId="2147483809"/>
          </pc:sldLayoutMkLst>
        </pc:sldLayoutChg>
        <pc:sldLayoutChg chg="del">
          <pc:chgData name="Jordan Roberts" userId="9b78abb5-3d19-481e-8b85-01a081d118b6" providerId="ADAL" clId="{594E9DB8-0978-4FF9-8A68-270611396743}" dt="2026-04-06T21:33:50.520" v="6198" actId="47"/>
          <pc:sldLayoutMkLst>
            <pc:docMk/>
            <pc:sldMasterMk cId="2079531548" sldId="2147483807"/>
            <pc:sldLayoutMk cId="205207613" sldId="2147483810"/>
          </pc:sldLayoutMkLst>
        </pc:sldLayoutChg>
        <pc:sldLayoutChg chg="del">
          <pc:chgData name="Jordan Roberts" userId="9b78abb5-3d19-481e-8b85-01a081d118b6" providerId="ADAL" clId="{594E9DB8-0978-4FF9-8A68-270611396743}" dt="2026-04-06T21:33:50.520" v="6198" actId="47"/>
          <pc:sldLayoutMkLst>
            <pc:docMk/>
            <pc:sldMasterMk cId="2079531548" sldId="2147483807"/>
            <pc:sldLayoutMk cId="3227141448" sldId="2147483811"/>
          </pc:sldLayoutMkLst>
        </pc:sldLayoutChg>
        <pc:sldLayoutChg chg="del">
          <pc:chgData name="Jordan Roberts" userId="9b78abb5-3d19-481e-8b85-01a081d118b6" providerId="ADAL" clId="{594E9DB8-0978-4FF9-8A68-270611396743}" dt="2026-04-06T21:33:50.520" v="6198" actId="47"/>
          <pc:sldLayoutMkLst>
            <pc:docMk/>
            <pc:sldMasterMk cId="2079531548" sldId="2147483807"/>
            <pc:sldLayoutMk cId="198624990" sldId="2147483812"/>
          </pc:sldLayoutMkLst>
        </pc:sldLayoutChg>
        <pc:sldLayoutChg chg="del">
          <pc:chgData name="Jordan Roberts" userId="9b78abb5-3d19-481e-8b85-01a081d118b6" providerId="ADAL" clId="{594E9DB8-0978-4FF9-8A68-270611396743}" dt="2026-04-06T21:33:50.520" v="6198" actId="47"/>
          <pc:sldLayoutMkLst>
            <pc:docMk/>
            <pc:sldMasterMk cId="2079531548" sldId="2147483807"/>
            <pc:sldLayoutMk cId="4180017958" sldId="2147483813"/>
          </pc:sldLayoutMkLst>
        </pc:sldLayoutChg>
        <pc:sldLayoutChg chg="del">
          <pc:chgData name="Jordan Roberts" userId="9b78abb5-3d19-481e-8b85-01a081d118b6" providerId="ADAL" clId="{594E9DB8-0978-4FF9-8A68-270611396743}" dt="2026-04-06T21:33:50.520" v="6198" actId="47"/>
          <pc:sldLayoutMkLst>
            <pc:docMk/>
            <pc:sldMasterMk cId="2079531548" sldId="2147483807"/>
            <pc:sldLayoutMk cId="971036689" sldId="2147483814"/>
          </pc:sldLayoutMkLst>
        </pc:sldLayoutChg>
        <pc:sldLayoutChg chg="del">
          <pc:chgData name="Jordan Roberts" userId="9b78abb5-3d19-481e-8b85-01a081d118b6" providerId="ADAL" clId="{594E9DB8-0978-4FF9-8A68-270611396743}" dt="2026-04-06T21:33:50.520" v="6198" actId="47"/>
          <pc:sldLayoutMkLst>
            <pc:docMk/>
            <pc:sldMasterMk cId="2079531548" sldId="2147483807"/>
            <pc:sldLayoutMk cId="2875620913" sldId="2147483815"/>
          </pc:sldLayoutMkLst>
        </pc:sldLayoutChg>
        <pc:sldLayoutChg chg="del">
          <pc:chgData name="Jordan Roberts" userId="9b78abb5-3d19-481e-8b85-01a081d118b6" providerId="ADAL" clId="{594E9DB8-0978-4FF9-8A68-270611396743}" dt="2026-04-06T21:33:50.520" v="6198" actId="47"/>
          <pc:sldLayoutMkLst>
            <pc:docMk/>
            <pc:sldMasterMk cId="2079531548" sldId="2147483807"/>
            <pc:sldLayoutMk cId="257786619" sldId="2147483816"/>
          </pc:sldLayoutMkLst>
        </pc:sldLayoutChg>
        <pc:sldLayoutChg chg="del">
          <pc:chgData name="Jordan Roberts" userId="9b78abb5-3d19-481e-8b85-01a081d118b6" providerId="ADAL" clId="{594E9DB8-0978-4FF9-8A68-270611396743}" dt="2026-04-06T21:33:50.520" v="6198" actId="47"/>
          <pc:sldLayoutMkLst>
            <pc:docMk/>
            <pc:sldMasterMk cId="2079531548" sldId="2147483807"/>
            <pc:sldLayoutMk cId="1470259326" sldId="2147483817"/>
          </pc:sldLayoutMkLst>
        </pc:sldLayoutChg>
        <pc:sldLayoutChg chg="del">
          <pc:chgData name="Jordan Roberts" userId="9b78abb5-3d19-481e-8b85-01a081d118b6" providerId="ADAL" clId="{594E9DB8-0978-4FF9-8A68-270611396743}" dt="2026-04-06T21:33:50.520" v="6198" actId="47"/>
          <pc:sldLayoutMkLst>
            <pc:docMk/>
            <pc:sldMasterMk cId="2079531548" sldId="2147483807"/>
            <pc:sldLayoutMk cId="4220378458" sldId="2147483818"/>
          </pc:sldLayoutMkLst>
        </pc:sldLayoutChg>
        <pc:sldLayoutChg chg="del">
          <pc:chgData name="Jordan Roberts" userId="9b78abb5-3d19-481e-8b85-01a081d118b6" providerId="ADAL" clId="{594E9DB8-0978-4FF9-8A68-270611396743}" dt="2026-04-06T21:33:50.520" v="6198" actId="47"/>
          <pc:sldLayoutMkLst>
            <pc:docMk/>
            <pc:sldMasterMk cId="2079531548" sldId="2147483807"/>
            <pc:sldLayoutMk cId="962019089" sldId="2147483819"/>
          </pc:sldLayoutMkLst>
        </pc:sldLayoutChg>
        <pc:sldLayoutChg chg="del">
          <pc:chgData name="Jordan Roberts" userId="9b78abb5-3d19-481e-8b85-01a081d118b6" providerId="ADAL" clId="{594E9DB8-0978-4FF9-8A68-270611396743}" dt="2026-04-06T21:33:50.520" v="6198" actId="47"/>
          <pc:sldLayoutMkLst>
            <pc:docMk/>
            <pc:sldMasterMk cId="2079531548" sldId="2147483807"/>
            <pc:sldLayoutMk cId="1721272456" sldId="2147483820"/>
          </pc:sldLayoutMkLst>
        </pc:sldLayoutChg>
        <pc:sldLayoutChg chg="del">
          <pc:chgData name="Jordan Roberts" userId="9b78abb5-3d19-481e-8b85-01a081d118b6" providerId="ADAL" clId="{594E9DB8-0978-4FF9-8A68-270611396743}" dt="2026-04-06T21:33:50.520" v="6198" actId="47"/>
          <pc:sldLayoutMkLst>
            <pc:docMk/>
            <pc:sldMasterMk cId="2079531548" sldId="2147483807"/>
            <pc:sldLayoutMk cId="2652566133" sldId="2147483821"/>
          </pc:sldLayoutMkLst>
        </pc:sldLayoutChg>
        <pc:sldLayoutChg chg="del">
          <pc:chgData name="Jordan Roberts" userId="9b78abb5-3d19-481e-8b85-01a081d118b6" providerId="ADAL" clId="{594E9DB8-0978-4FF9-8A68-270611396743}" dt="2026-04-06T21:33:50.520" v="6198" actId="47"/>
          <pc:sldLayoutMkLst>
            <pc:docMk/>
            <pc:sldMasterMk cId="2079531548" sldId="2147483807"/>
            <pc:sldLayoutMk cId="188328660" sldId="2147483822"/>
          </pc:sldLayoutMkLst>
        </pc:sldLayoutChg>
        <pc:sldLayoutChg chg="del">
          <pc:chgData name="Jordan Roberts" userId="9b78abb5-3d19-481e-8b85-01a081d118b6" providerId="ADAL" clId="{594E9DB8-0978-4FF9-8A68-270611396743}" dt="2026-04-06T21:33:50.520" v="6198" actId="47"/>
          <pc:sldLayoutMkLst>
            <pc:docMk/>
            <pc:sldMasterMk cId="2079531548" sldId="2147483807"/>
            <pc:sldLayoutMk cId="2924896697" sldId="2147483823"/>
          </pc:sldLayoutMkLst>
        </pc:sldLayoutChg>
        <pc:sldLayoutChg chg="del">
          <pc:chgData name="Jordan Roberts" userId="9b78abb5-3d19-481e-8b85-01a081d118b6" providerId="ADAL" clId="{594E9DB8-0978-4FF9-8A68-270611396743}" dt="2026-04-06T21:33:50.520" v="6198" actId="47"/>
          <pc:sldLayoutMkLst>
            <pc:docMk/>
            <pc:sldMasterMk cId="2079531548" sldId="2147483807"/>
            <pc:sldLayoutMk cId="1129044244" sldId="2147483824"/>
          </pc:sldLayoutMkLst>
        </pc:sldLayoutChg>
        <pc:sldLayoutChg chg="del">
          <pc:chgData name="Jordan Roberts" userId="9b78abb5-3d19-481e-8b85-01a081d118b6" providerId="ADAL" clId="{594E9DB8-0978-4FF9-8A68-270611396743}" dt="2026-04-06T21:33:50.520" v="6198" actId="47"/>
          <pc:sldLayoutMkLst>
            <pc:docMk/>
            <pc:sldMasterMk cId="2079531548" sldId="2147483807"/>
            <pc:sldLayoutMk cId="2928927090" sldId="2147483825"/>
          </pc:sldLayoutMkLst>
        </pc:sldLayoutChg>
        <pc:sldLayoutChg chg="del">
          <pc:chgData name="Jordan Roberts" userId="9b78abb5-3d19-481e-8b85-01a081d118b6" providerId="ADAL" clId="{594E9DB8-0978-4FF9-8A68-270611396743}" dt="2026-04-06T21:33:50.520" v="6198" actId="47"/>
          <pc:sldLayoutMkLst>
            <pc:docMk/>
            <pc:sldMasterMk cId="2079531548" sldId="2147483807"/>
            <pc:sldLayoutMk cId="2680448534" sldId="2147483826"/>
          </pc:sldLayoutMkLst>
        </pc:sldLayoutChg>
        <pc:sldLayoutChg chg="del">
          <pc:chgData name="Jordan Roberts" userId="9b78abb5-3d19-481e-8b85-01a081d118b6" providerId="ADAL" clId="{594E9DB8-0978-4FF9-8A68-270611396743}" dt="2026-04-06T21:33:50.520" v="6198" actId="47"/>
          <pc:sldLayoutMkLst>
            <pc:docMk/>
            <pc:sldMasterMk cId="2079531548" sldId="2147483807"/>
            <pc:sldLayoutMk cId="4047218245" sldId="2147483827"/>
          </pc:sldLayoutMkLst>
        </pc:sldLayoutChg>
        <pc:sldLayoutChg chg="del">
          <pc:chgData name="Jordan Roberts" userId="9b78abb5-3d19-481e-8b85-01a081d118b6" providerId="ADAL" clId="{594E9DB8-0978-4FF9-8A68-270611396743}" dt="2026-04-06T21:33:50.520" v="6198" actId="47"/>
          <pc:sldLayoutMkLst>
            <pc:docMk/>
            <pc:sldMasterMk cId="2079531548" sldId="2147483807"/>
            <pc:sldLayoutMk cId="4020087207" sldId="2147483828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7966B-0924-440E-8842-8808D4F7559F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401D0B-9AE4-40C1-BC68-D60569634C5F}">
      <dgm:prSet phldrT="[Text]" phldr="0"/>
      <dgm:spPr/>
      <dgm:t>
        <a:bodyPr/>
        <a:lstStyle/>
        <a:p>
          <a:r>
            <a:rPr lang="en-US" dirty="0"/>
            <a:t>IT Systems (LM, WMS, WFM) </a:t>
          </a:r>
        </a:p>
      </dgm:t>
    </dgm:pt>
    <dgm:pt modelId="{B857FB0B-4541-4A47-AD96-AF6FCDB22CEA}" type="parTrans" cxnId="{B18699D4-8D0C-4B93-A8DA-96C92770E591}">
      <dgm:prSet/>
      <dgm:spPr/>
      <dgm:t>
        <a:bodyPr/>
        <a:lstStyle/>
        <a:p>
          <a:endParaRPr lang="en-US"/>
        </a:p>
      </dgm:t>
    </dgm:pt>
    <dgm:pt modelId="{669DC37F-8158-4AB2-9580-BF9BECF45585}" type="sibTrans" cxnId="{B18699D4-8D0C-4B93-A8DA-96C92770E591}">
      <dgm:prSet/>
      <dgm:spPr/>
      <dgm:t>
        <a:bodyPr/>
        <a:lstStyle/>
        <a:p>
          <a:endParaRPr lang="en-US"/>
        </a:p>
      </dgm:t>
    </dgm:pt>
    <dgm:pt modelId="{9DB34038-70C1-4959-838D-11BDBAB41EC4}">
      <dgm:prSet phldrT="[Text]" phldr="0"/>
      <dgm:spPr/>
      <dgm:t>
        <a:bodyPr/>
        <a:lstStyle/>
        <a:p>
          <a:r>
            <a:rPr lang="en-US" dirty="0"/>
            <a:t>Leadership Operating System (LSW)</a:t>
          </a:r>
        </a:p>
      </dgm:t>
    </dgm:pt>
    <dgm:pt modelId="{3D221E09-7479-4C72-89E8-D94C641B6035}" type="parTrans" cxnId="{3CE4B846-F467-42CD-949F-9A9F72A52A1C}">
      <dgm:prSet/>
      <dgm:spPr/>
      <dgm:t>
        <a:bodyPr/>
        <a:lstStyle/>
        <a:p>
          <a:endParaRPr lang="en-US"/>
        </a:p>
      </dgm:t>
    </dgm:pt>
    <dgm:pt modelId="{68D2A153-3E1A-4117-92E1-96F5DA680F1B}" type="sibTrans" cxnId="{3CE4B846-F467-42CD-949F-9A9F72A52A1C}">
      <dgm:prSet/>
      <dgm:spPr/>
      <dgm:t>
        <a:bodyPr/>
        <a:lstStyle/>
        <a:p>
          <a:endParaRPr lang="en-US"/>
        </a:p>
      </dgm:t>
    </dgm:pt>
    <dgm:pt modelId="{9543EDE0-A498-4EE8-866C-938D186C72ED}">
      <dgm:prSet phldrT="[Text]" phldr="0"/>
      <dgm:spPr/>
      <dgm:t>
        <a:bodyPr/>
        <a:lstStyle/>
        <a:p>
          <a:r>
            <a:rPr lang="en-US" dirty="0"/>
            <a:t>Labor Standards</a:t>
          </a:r>
        </a:p>
      </dgm:t>
    </dgm:pt>
    <dgm:pt modelId="{BB915D37-E430-4521-BA50-531582548909}" type="parTrans" cxnId="{B05F646F-7939-4031-983D-DCC9EFA18B01}">
      <dgm:prSet/>
      <dgm:spPr/>
      <dgm:t>
        <a:bodyPr/>
        <a:lstStyle/>
        <a:p>
          <a:endParaRPr lang="en-US"/>
        </a:p>
      </dgm:t>
    </dgm:pt>
    <dgm:pt modelId="{154559E3-60A5-4BC9-A32D-3607EBA6EFA8}" type="sibTrans" cxnId="{B05F646F-7939-4031-983D-DCC9EFA18B01}">
      <dgm:prSet/>
      <dgm:spPr/>
      <dgm:t>
        <a:bodyPr/>
        <a:lstStyle/>
        <a:p>
          <a:endParaRPr lang="en-US"/>
        </a:p>
      </dgm:t>
    </dgm:pt>
    <dgm:pt modelId="{F5C15251-4310-4ABA-9735-CECBF2E6427A}" type="pres">
      <dgm:prSet presAssocID="{8F07966B-0924-440E-8842-8808D4F7559F}" presName="compositeShape" presStyleCnt="0">
        <dgm:presLayoutVars>
          <dgm:chMax val="7"/>
          <dgm:dir/>
          <dgm:resizeHandles val="exact"/>
        </dgm:presLayoutVars>
      </dgm:prSet>
      <dgm:spPr/>
    </dgm:pt>
    <dgm:pt modelId="{77CFF152-FB15-4CA5-BA3A-8312D97C92AE}" type="pres">
      <dgm:prSet presAssocID="{8F07966B-0924-440E-8842-8808D4F7559F}" presName="wedge1" presStyleLbl="node1" presStyleIdx="0" presStyleCnt="3"/>
      <dgm:spPr/>
    </dgm:pt>
    <dgm:pt modelId="{BE6669AD-AF54-4C85-A10A-4DA86C500E8A}" type="pres">
      <dgm:prSet presAssocID="{8F07966B-0924-440E-8842-8808D4F7559F}" presName="dummy1a" presStyleCnt="0"/>
      <dgm:spPr/>
    </dgm:pt>
    <dgm:pt modelId="{D0FF1A4F-1313-438E-812D-12DC1FAE4F7B}" type="pres">
      <dgm:prSet presAssocID="{8F07966B-0924-440E-8842-8808D4F7559F}" presName="dummy1b" presStyleCnt="0"/>
      <dgm:spPr/>
    </dgm:pt>
    <dgm:pt modelId="{ED969199-7EB3-433E-9A3D-3ABC6E31A822}" type="pres">
      <dgm:prSet presAssocID="{8F07966B-0924-440E-8842-8808D4F7559F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5669ED3-75FF-406B-87F1-7ECB24D3356B}" type="pres">
      <dgm:prSet presAssocID="{8F07966B-0924-440E-8842-8808D4F7559F}" presName="wedge2" presStyleLbl="node1" presStyleIdx="1" presStyleCnt="3"/>
      <dgm:spPr/>
    </dgm:pt>
    <dgm:pt modelId="{B63BE1DE-611E-479D-945F-36D611E04CF6}" type="pres">
      <dgm:prSet presAssocID="{8F07966B-0924-440E-8842-8808D4F7559F}" presName="dummy2a" presStyleCnt="0"/>
      <dgm:spPr/>
    </dgm:pt>
    <dgm:pt modelId="{EF3526D0-2E8C-43C4-9801-36F16EE55579}" type="pres">
      <dgm:prSet presAssocID="{8F07966B-0924-440E-8842-8808D4F7559F}" presName="dummy2b" presStyleCnt="0"/>
      <dgm:spPr/>
    </dgm:pt>
    <dgm:pt modelId="{5CCE7C75-6201-4E2B-A1A1-C732BD8CE767}" type="pres">
      <dgm:prSet presAssocID="{8F07966B-0924-440E-8842-8808D4F7559F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9987C177-BCF7-4E94-A125-C6A96177B59B}" type="pres">
      <dgm:prSet presAssocID="{8F07966B-0924-440E-8842-8808D4F7559F}" presName="wedge3" presStyleLbl="node1" presStyleIdx="2" presStyleCnt="3"/>
      <dgm:spPr/>
    </dgm:pt>
    <dgm:pt modelId="{221E426E-A3EC-4328-8F02-131B4AF96CBF}" type="pres">
      <dgm:prSet presAssocID="{8F07966B-0924-440E-8842-8808D4F7559F}" presName="dummy3a" presStyleCnt="0"/>
      <dgm:spPr/>
    </dgm:pt>
    <dgm:pt modelId="{CB0399D8-FE75-4B49-AA49-7B74AD86C89B}" type="pres">
      <dgm:prSet presAssocID="{8F07966B-0924-440E-8842-8808D4F7559F}" presName="dummy3b" presStyleCnt="0"/>
      <dgm:spPr/>
    </dgm:pt>
    <dgm:pt modelId="{7D24DEBF-062F-40F7-9AD6-2AF004839450}" type="pres">
      <dgm:prSet presAssocID="{8F07966B-0924-440E-8842-8808D4F7559F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970B9405-6720-4F05-9776-1BDDF3CE60D4}" type="pres">
      <dgm:prSet presAssocID="{669DC37F-8158-4AB2-9580-BF9BECF45585}" presName="arrowWedge1" presStyleLbl="fgSibTrans2D1" presStyleIdx="0" presStyleCnt="3"/>
      <dgm:spPr/>
    </dgm:pt>
    <dgm:pt modelId="{782D7021-2FEA-49DE-B9A7-530F56D5C1FE}" type="pres">
      <dgm:prSet presAssocID="{68D2A153-3E1A-4117-92E1-96F5DA680F1B}" presName="arrowWedge2" presStyleLbl="fgSibTrans2D1" presStyleIdx="1" presStyleCnt="3"/>
      <dgm:spPr/>
    </dgm:pt>
    <dgm:pt modelId="{FCDC0AD8-9E5C-4640-8A45-57C562AEA0F5}" type="pres">
      <dgm:prSet presAssocID="{154559E3-60A5-4BC9-A32D-3607EBA6EFA8}" presName="arrowWedge3" presStyleLbl="fgSibTrans2D1" presStyleIdx="2" presStyleCnt="3"/>
      <dgm:spPr/>
    </dgm:pt>
  </dgm:ptLst>
  <dgm:cxnLst>
    <dgm:cxn modelId="{649CC20B-04B5-4A71-9417-417E5B906140}" type="presOf" srcId="{F9401D0B-9AE4-40C1-BC68-D60569634C5F}" destId="{ED969199-7EB3-433E-9A3D-3ABC6E31A822}" srcOrd="1" destOrd="0" presId="urn:microsoft.com/office/officeart/2005/8/layout/cycle8"/>
    <dgm:cxn modelId="{A3FD4823-641A-4FFA-BBDA-593BE3EC306F}" type="presOf" srcId="{9543EDE0-A498-4EE8-866C-938D186C72ED}" destId="{7D24DEBF-062F-40F7-9AD6-2AF004839450}" srcOrd="1" destOrd="0" presId="urn:microsoft.com/office/officeart/2005/8/layout/cycle8"/>
    <dgm:cxn modelId="{E9FB0328-7E36-436C-A4DF-B1E0440F2CAE}" type="presOf" srcId="{9DB34038-70C1-4959-838D-11BDBAB41EC4}" destId="{5CCE7C75-6201-4E2B-A1A1-C732BD8CE767}" srcOrd="1" destOrd="0" presId="urn:microsoft.com/office/officeart/2005/8/layout/cycle8"/>
    <dgm:cxn modelId="{3CE4B846-F467-42CD-949F-9A9F72A52A1C}" srcId="{8F07966B-0924-440E-8842-8808D4F7559F}" destId="{9DB34038-70C1-4959-838D-11BDBAB41EC4}" srcOrd="1" destOrd="0" parTransId="{3D221E09-7479-4C72-89E8-D94C641B6035}" sibTransId="{68D2A153-3E1A-4117-92E1-96F5DA680F1B}"/>
    <dgm:cxn modelId="{967D9C59-81ED-46FC-99C1-E027507D03CC}" type="presOf" srcId="{9543EDE0-A498-4EE8-866C-938D186C72ED}" destId="{9987C177-BCF7-4E94-A125-C6A96177B59B}" srcOrd="0" destOrd="0" presId="urn:microsoft.com/office/officeart/2005/8/layout/cycle8"/>
    <dgm:cxn modelId="{5D09195E-CEBA-47D4-88E4-33442E282313}" type="presOf" srcId="{F9401D0B-9AE4-40C1-BC68-D60569634C5F}" destId="{77CFF152-FB15-4CA5-BA3A-8312D97C92AE}" srcOrd="0" destOrd="0" presId="urn:microsoft.com/office/officeart/2005/8/layout/cycle8"/>
    <dgm:cxn modelId="{8D5F9B5F-D787-446E-A51D-8B25106951D8}" type="presOf" srcId="{9DB34038-70C1-4959-838D-11BDBAB41EC4}" destId="{95669ED3-75FF-406B-87F1-7ECB24D3356B}" srcOrd="0" destOrd="0" presId="urn:microsoft.com/office/officeart/2005/8/layout/cycle8"/>
    <dgm:cxn modelId="{B05F646F-7939-4031-983D-DCC9EFA18B01}" srcId="{8F07966B-0924-440E-8842-8808D4F7559F}" destId="{9543EDE0-A498-4EE8-866C-938D186C72ED}" srcOrd="2" destOrd="0" parTransId="{BB915D37-E430-4521-BA50-531582548909}" sibTransId="{154559E3-60A5-4BC9-A32D-3607EBA6EFA8}"/>
    <dgm:cxn modelId="{6315F1AA-E2B8-4556-A6CF-B06B3B1FF928}" type="presOf" srcId="{8F07966B-0924-440E-8842-8808D4F7559F}" destId="{F5C15251-4310-4ABA-9735-CECBF2E6427A}" srcOrd="0" destOrd="0" presId="urn:microsoft.com/office/officeart/2005/8/layout/cycle8"/>
    <dgm:cxn modelId="{B18699D4-8D0C-4B93-A8DA-96C92770E591}" srcId="{8F07966B-0924-440E-8842-8808D4F7559F}" destId="{F9401D0B-9AE4-40C1-BC68-D60569634C5F}" srcOrd="0" destOrd="0" parTransId="{B857FB0B-4541-4A47-AD96-AF6FCDB22CEA}" sibTransId="{669DC37F-8158-4AB2-9580-BF9BECF45585}"/>
    <dgm:cxn modelId="{FAAC19D1-29E5-4F22-A8F0-BC5D1002C1C5}" type="presParOf" srcId="{F5C15251-4310-4ABA-9735-CECBF2E6427A}" destId="{77CFF152-FB15-4CA5-BA3A-8312D97C92AE}" srcOrd="0" destOrd="0" presId="urn:microsoft.com/office/officeart/2005/8/layout/cycle8"/>
    <dgm:cxn modelId="{60F40275-7323-4BD3-8C8F-A21769EF0D32}" type="presParOf" srcId="{F5C15251-4310-4ABA-9735-CECBF2E6427A}" destId="{BE6669AD-AF54-4C85-A10A-4DA86C500E8A}" srcOrd="1" destOrd="0" presId="urn:microsoft.com/office/officeart/2005/8/layout/cycle8"/>
    <dgm:cxn modelId="{EF972357-D79E-450C-879B-DF6261CE966B}" type="presParOf" srcId="{F5C15251-4310-4ABA-9735-CECBF2E6427A}" destId="{D0FF1A4F-1313-438E-812D-12DC1FAE4F7B}" srcOrd="2" destOrd="0" presId="urn:microsoft.com/office/officeart/2005/8/layout/cycle8"/>
    <dgm:cxn modelId="{B8F15E87-7CD1-4601-94CC-819C16872509}" type="presParOf" srcId="{F5C15251-4310-4ABA-9735-CECBF2E6427A}" destId="{ED969199-7EB3-433E-9A3D-3ABC6E31A822}" srcOrd="3" destOrd="0" presId="urn:microsoft.com/office/officeart/2005/8/layout/cycle8"/>
    <dgm:cxn modelId="{C672661E-E37B-44AC-BAF4-D8DB4B878F7F}" type="presParOf" srcId="{F5C15251-4310-4ABA-9735-CECBF2E6427A}" destId="{95669ED3-75FF-406B-87F1-7ECB24D3356B}" srcOrd="4" destOrd="0" presId="urn:microsoft.com/office/officeart/2005/8/layout/cycle8"/>
    <dgm:cxn modelId="{84754787-5017-4CB2-974E-96244E28A5E7}" type="presParOf" srcId="{F5C15251-4310-4ABA-9735-CECBF2E6427A}" destId="{B63BE1DE-611E-479D-945F-36D611E04CF6}" srcOrd="5" destOrd="0" presId="urn:microsoft.com/office/officeart/2005/8/layout/cycle8"/>
    <dgm:cxn modelId="{977A2F36-FB2B-4FD2-A9E8-FB65F51CF029}" type="presParOf" srcId="{F5C15251-4310-4ABA-9735-CECBF2E6427A}" destId="{EF3526D0-2E8C-43C4-9801-36F16EE55579}" srcOrd="6" destOrd="0" presId="urn:microsoft.com/office/officeart/2005/8/layout/cycle8"/>
    <dgm:cxn modelId="{A249E83D-2CC8-47B7-A824-3F5287BCB6F5}" type="presParOf" srcId="{F5C15251-4310-4ABA-9735-CECBF2E6427A}" destId="{5CCE7C75-6201-4E2B-A1A1-C732BD8CE767}" srcOrd="7" destOrd="0" presId="urn:microsoft.com/office/officeart/2005/8/layout/cycle8"/>
    <dgm:cxn modelId="{2E24B260-7273-4605-9DCB-24E50FA89A0A}" type="presParOf" srcId="{F5C15251-4310-4ABA-9735-CECBF2E6427A}" destId="{9987C177-BCF7-4E94-A125-C6A96177B59B}" srcOrd="8" destOrd="0" presId="urn:microsoft.com/office/officeart/2005/8/layout/cycle8"/>
    <dgm:cxn modelId="{326E2F86-B216-45CF-B511-3F622E540913}" type="presParOf" srcId="{F5C15251-4310-4ABA-9735-CECBF2E6427A}" destId="{221E426E-A3EC-4328-8F02-131B4AF96CBF}" srcOrd="9" destOrd="0" presId="urn:microsoft.com/office/officeart/2005/8/layout/cycle8"/>
    <dgm:cxn modelId="{BCCB3933-8B6B-4220-BB5C-BC005B9304D0}" type="presParOf" srcId="{F5C15251-4310-4ABA-9735-CECBF2E6427A}" destId="{CB0399D8-FE75-4B49-AA49-7B74AD86C89B}" srcOrd="10" destOrd="0" presId="urn:microsoft.com/office/officeart/2005/8/layout/cycle8"/>
    <dgm:cxn modelId="{890E2ACB-F65B-4325-8EAE-45D266F0FDCB}" type="presParOf" srcId="{F5C15251-4310-4ABA-9735-CECBF2E6427A}" destId="{7D24DEBF-062F-40F7-9AD6-2AF004839450}" srcOrd="11" destOrd="0" presId="urn:microsoft.com/office/officeart/2005/8/layout/cycle8"/>
    <dgm:cxn modelId="{04D4730F-EB2E-4ABF-8FA4-71299E2BEFE5}" type="presParOf" srcId="{F5C15251-4310-4ABA-9735-CECBF2E6427A}" destId="{970B9405-6720-4F05-9776-1BDDF3CE60D4}" srcOrd="12" destOrd="0" presId="urn:microsoft.com/office/officeart/2005/8/layout/cycle8"/>
    <dgm:cxn modelId="{6B059FDE-FC1A-49A7-9295-C267CF8876F3}" type="presParOf" srcId="{F5C15251-4310-4ABA-9735-CECBF2E6427A}" destId="{782D7021-2FEA-49DE-B9A7-530F56D5C1FE}" srcOrd="13" destOrd="0" presId="urn:microsoft.com/office/officeart/2005/8/layout/cycle8"/>
    <dgm:cxn modelId="{6C7C7C64-D62D-43D5-B9B2-E8DEA33A6B64}" type="presParOf" srcId="{F5C15251-4310-4ABA-9735-CECBF2E6427A}" destId="{FCDC0AD8-9E5C-4640-8A45-57C562AEA0F5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CFF152-FB15-4CA5-BA3A-8312D97C92AE}">
      <dsp:nvSpPr>
        <dsp:cNvPr id="0" name=""/>
        <dsp:cNvSpPr/>
      </dsp:nvSpPr>
      <dsp:spPr>
        <a:xfrm>
          <a:off x="1638255" y="311258"/>
          <a:ext cx="4022413" cy="4022413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IT Systems (LM, WMS, WFM) </a:t>
          </a:r>
        </a:p>
      </dsp:txBody>
      <dsp:txXfrm>
        <a:off x="3758163" y="1163626"/>
        <a:ext cx="1436576" cy="1197147"/>
      </dsp:txXfrm>
    </dsp:sp>
    <dsp:sp modelId="{95669ED3-75FF-406B-87F1-7ECB24D3356B}">
      <dsp:nvSpPr>
        <dsp:cNvPr id="0" name=""/>
        <dsp:cNvSpPr/>
      </dsp:nvSpPr>
      <dsp:spPr>
        <a:xfrm>
          <a:off x="1555413" y="454915"/>
          <a:ext cx="4022413" cy="4022413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Leadership Operating System (LSW)</a:t>
          </a:r>
        </a:p>
      </dsp:txBody>
      <dsp:txXfrm>
        <a:off x="2513130" y="3064696"/>
        <a:ext cx="2154864" cy="1053489"/>
      </dsp:txXfrm>
    </dsp:sp>
    <dsp:sp modelId="{9987C177-BCF7-4E94-A125-C6A96177B59B}">
      <dsp:nvSpPr>
        <dsp:cNvPr id="0" name=""/>
        <dsp:cNvSpPr/>
      </dsp:nvSpPr>
      <dsp:spPr>
        <a:xfrm>
          <a:off x="1472570" y="311258"/>
          <a:ext cx="4022413" cy="4022413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Labor Standards</a:t>
          </a:r>
        </a:p>
      </dsp:txBody>
      <dsp:txXfrm>
        <a:off x="1938500" y="1163626"/>
        <a:ext cx="1436576" cy="1197147"/>
      </dsp:txXfrm>
    </dsp:sp>
    <dsp:sp modelId="{970B9405-6720-4F05-9776-1BDDF3CE60D4}">
      <dsp:nvSpPr>
        <dsp:cNvPr id="0" name=""/>
        <dsp:cNvSpPr/>
      </dsp:nvSpPr>
      <dsp:spPr>
        <a:xfrm>
          <a:off x="1389581" y="62251"/>
          <a:ext cx="4520427" cy="452042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2D7021-2FEA-49DE-B9A7-530F56D5C1FE}">
      <dsp:nvSpPr>
        <dsp:cNvPr id="0" name=""/>
        <dsp:cNvSpPr/>
      </dsp:nvSpPr>
      <dsp:spPr>
        <a:xfrm>
          <a:off x="1306406" y="205654"/>
          <a:ext cx="4520427" cy="4520427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DC0AD8-9E5C-4640-8A45-57C562AEA0F5}">
      <dsp:nvSpPr>
        <dsp:cNvPr id="0" name=""/>
        <dsp:cNvSpPr/>
      </dsp:nvSpPr>
      <dsp:spPr>
        <a:xfrm>
          <a:off x="1223231" y="62251"/>
          <a:ext cx="4520427" cy="452042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9431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fld id="{47855BD9-AF71-426C-9B9B-B0E52B88852E}" type="slidenum">
              <a:rPr lang="de-DE" sz="1000" smtClean="0">
                <a:latin typeface="Arial" panose="020B0604020202020204" pitchFamily="34" charset="0"/>
              </a:rPr>
              <a:pPr algn="ctr"/>
              <a:t>‹#›</a:t>
            </a:fld>
            <a:endParaRPr lang="de-DE" sz="1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932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47688" y="612775"/>
            <a:ext cx="5762625" cy="3241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49000" y="4120162"/>
            <a:ext cx="5760000" cy="45635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957512" y="8935722"/>
            <a:ext cx="942976" cy="2053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800" b="0" i="0">
                <a:latin typeface="Arial" panose="020B0604020202020204" pitchFamily="34" charset="0"/>
              </a:defRPr>
            </a:lvl1pPr>
          </a:lstStyle>
          <a:p>
            <a:fld id="{7D8C2C35-2B8A-446E-BEC0-FD36716C29AC}" type="slidenum">
              <a:rPr lang="en-DE" smtClean="0"/>
              <a:pPr/>
              <a:t>‹#›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84738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776" rtl="0" eaLnBrk="1" latinLnBrk="0" hangingPunct="1">
      <a:defRPr sz="14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180000" indent="-180000" algn="l" defTabSz="1088776" rtl="0" eaLnBrk="1" latinLnBrk="0" hangingPunct="1">
      <a:buClr>
        <a:schemeClr val="accent1"/>
      </a:buClr>
      <a:buSzPct val="100000"/>
      <a:buFont typeface="Wingdings" pitchFamily="2" charset="2"/>
      <a:buChar char=""/>
      <a:defRPr sz="14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360000" indent="-180000" algn="l" defTabSz="1088776" rtl="0" eaLnBrk="1" latinLnBrk="0" hangingPunct="1">
      <a:buClr>
        <a:schemeClr val="accent2"/>
      </a:buClr>
      <a:buSzPct val="80000"/>
      <a:buFont typeface="Symbol" pitchFamily="18" charset="2"/>
      <a:buChar char="-"/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674815" indent="-158780" algn="l" defTabSz="1088776" rtl="0" eaLnBrk="1" latinLnBrk="0" hangingPunct="1">
      <a:buClr>
        <a:schemeClr val="accent2"/>
      </a:buClr>
      <a:buFont typeface="Arial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177552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1940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6328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10716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5104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29D126-2409-609C-6DF6-5942DF339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3B04F5-016B-B3EC-FF4C-8BDF0716E1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B65AFC-6DD2-0640-FD71-872A788928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DE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552A1755-1929-61B9-DE00-E247DD8317F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C004A-FC3C-FC04-C9E8-57575B25B18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7962C7C-BEEE-0739-D91C-5ADFEA7EF89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09C18-1759-4834-B9A7-2A4A4DEF8FEE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4/7/26 9:27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AACDEC-13B4-FDCE-78DF-ED0DF011DC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9760D-58A6-4F8B-9C20-3902ABE1EB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5462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53041-CF9F-7A70-F780-ED5AD745C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3D61B0-8C8C-5DA3-4F9B-B428D68F6F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44C9C2-6777-E62A-0B24-1298588704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Without any one of the 3 the system fails.  Most people get the technology, some get the standards, few layer on the leadership to drive action.</a:t>
            </a:r>
            <a:endParaRPr lang="en-D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37A8449D-6327-B11C-C28B-E661E21FFC5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894BC-DE09-5D91-B85C-2B8F61303CD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19A6E53-D885-33E7-0A45-9CF47BD1775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09C18-1759-4834-B9A7-2A4A4DEF8FEE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4/7/26 9:27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59D198-93AF-7248-E0D5-8C40AAD215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9760D-58A6-4F8B-9C20-3902ABE1EB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6523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CF1212-426D-9363-0CAE-BBB44B8079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932142-C91C-CC99-1423-5886EB7084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B4E1CC-BD9B-3768-DDD5-15E9270580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D50AAC-E21C-8FD8-C650-5068B022BC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EE0D26-57F7-034D-A152-6365A2532C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6939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788255-AB68-6733-3479-5CC08E999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EC74C8-B7EA-E741-65EA-DB79CA76F0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ABF98D-AF73-76E1-5A47-BC1FBECF9D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DE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E49C637E-42C6-6084-4B36-E39FE106E1B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EB0BA-6A20-D6D2-404D-711699AF861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502014-46FC-A4FB-9207-52E6EA62AA8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09C18-1759-4834-B9A7-2A4A4DEF8FEE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4/7/26 9:27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068B67-B5C5-FDF6-CF66-10F2D851EA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9760D-58A6-4F8B-9C20-3902ABE1EB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12792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FA4C0-1A1B-BF77-03E3-30E139DDF9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BA8076-AA38-7914-9B00-66129636D5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80EAE4-6759-0144-0924-90CF0D722D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“Most companies have a map…very few have a compass”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D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37F97A53-9E14-A0E2-457C-ECFBF73CF1E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B2A7DA-D7E4-DA25-37A5-FD797C0D010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2BABD33-0CA3-5D7F-320B-82B29A0A853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09C18-1759-4834-B9A7-2A4A4DEF8FEE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4/7/26 9:27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538A4-9F64-4550-2ED1-2EDC3FE4C3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9760D-58A6-4F8B-9C20-3902ABE1EB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1064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68B798-2DA6-28E0-5400-3AF3D2E8DE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4D8B32-DF42-FCDA-7BFE-2BFD3CF5AE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70C516-AB40-69B7-2B85-2518BD1DEE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“this is where most people lean in”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D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8432FE10-70F7-1CE8-04C7-D9E6E66DD26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CD627-C69C-442D-F354-22A5B98D769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530CEED-B676-D8B0-585A-098EA85C0E8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09C18-1759-4834-B9A7-2A4A4DEF8FEE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4/7/26 9:27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66A04C-D487-FF9A-2BF5-E037A1BBAC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9760D-58A6-4F8B-9C20-3902ABE1EB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57410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15817-2709-ECC6-B04F-AE33A6F37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8FC259-7932-7454-4352-4E2C599BD3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D7BC6E-01AC-41B6-3AC2-A8332EBD34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“This should feel familiar”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D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BFD0579F-F09D-CFF0-1C0B-44E78E4155B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C35E9-D493-ECDD-C212-575BF9E5084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9DC0281-80B8-D983-4492-07FF3DED5DE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09C18-1759-4834-B9A7-2A4A4DEF8FEE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4/7/26 9:27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3CDA10-6457-E33F-1494-04D822AE94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9760D-58A6-4F8B-9C20-3902ABE1EB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4814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C5B69-73E9-C34A-51CF-5C81F2710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E37215-E967-A6C7-12A1-6144B8CBCE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8D83AB-946E-4CD4-3224-7012897B50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085C5E-F55E-84DE-42C5-522ABB04A0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EE0D26-57F7-034D-A152-6365A2532C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8683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B53CF7-682C-BE0F-F7E9-0D217E131B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D0640D-32CD-EBBE-8CA0-2B6C52FF4B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A62407-3143-7589-F1A1-C14E0049EE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“Tie this to examples – LT Apparel.”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D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74557F60-098B-6A79-01CD-5406BFBB10E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E6FA6-73ED-9FA9-43A9-2A54699AF70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A4D901E-CB82-D195-6156-BCC5717C129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09C18-1759-4834-B9A7-2A4A4DEF8FEE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4/7/26 9:27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31D921-D158-266B-BA51-B8192B6FA6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9760D-58A6-4F8B-9C20-3902ABE1EB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7265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BA5DD1-39E3-28B4-F5C9-72894CA42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33F5DF-1D38-ABAF-E8E0-10C03BB3EE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22CA65-310A-2F54-B6C2-8D8FAB3C46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“This is the shift we’re trying to make.”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D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D7288EAE-329B-44A1-D976-CC4BC7D7F49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71FEB-5B56-C6BC-2094-52F97F36E8E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2825BDC-B6EA-B8B6-81BD-55DA4AA5B1B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09C18-1759-4834-B9A7-2A4A4DEF8FEE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4/7/26 9:27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FB8B7A-C0E8-6154-75BD-50757784DD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9760D-58A6-4F8B-9C20-3902ABE1EB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2365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4FF07C-6EFA-E271-C2DB-4AC8B0AFB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7F2769-E81D-B982-5D24-5A87CAE241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4E528A-38D2-43D5-988A-7967E21DDC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DE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C6562CD0-3D27-7D69-6F9D-CC4CC086120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9AAD11-34D2-B7A3-3D24-B5F1B051F7D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9C3F7C9-AB12-C864-E7EE-AD28848FF65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09C18-1759-4834-B9A7-2A4A4DEF8FEE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4/7/26 9:27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C752F2-881B-6A98-809C-C40A229840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9760D-58A6-4F8B-9C20-3902ABE1EB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166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D267D6-F6A4-0E05-B0E5-7F848FC53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2435AC-986C-28FC-8065-7A0B733DD7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7DE51A-3381-28DF-3C0E-D29FAD75A6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"Good morning, everyone. I’m Dean Jackson, VP of Strategic Partnerships and Enablement at </a:t>
            </a:r>
            <a:r>
              <a:rPr lang="en-US" sz="1800" dirty="0" err="1"/>
              <a:t>Mygo</a:t>
            </a:r>
            <a:r>
              <a:rPr lang="en-US" sz="1800" dirty="0"/>
              <a:t> Consulting. Welcome to the Frontline Technology Summit. Today, we're tackling a massive shift in our industry, and specifically, the IT leader's role in it.”</a:t>
            </a:r>
          </a:p>
          <a:p>
            <a:endParaRPr lang="en-US" sz="1800" dirty="0"/>
          </a:p>
          <a:p>
            <a:pPr marL="285750" marR="0" lvl="0" indent="-28575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Our focus today is Supply Chain Orchestration &amp; AI. </a:t>
            </a:r>
          </a:p>
          <a:p>
            <a:pPr marL="285750" marR="0" lvl="0" indent="-28575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Business users are currently hyper-focused on basic, consumer-grade chatbots. Our job in IT is to guide our organizations beyond that. We need to show them how to build closed-source, enterprise-integrated AI systems. We want to leverage live warehouse data to autonomously orchestrate operations and proactively resolve bottlenecks."</a:t>
            </a:r>
            <a:endParaRPr lang="en-US" sz="2400" dirty="0"/>
          </a:p>
          <a:p>
            <a:endParaRPr lang="en-US" sz="1800" dirty="0"/>
          </a:p>
          <a:p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DE" sz="24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DE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8F1C89E7-218F-C371-6B8E-E422A008DD2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9355C-347E-5885-22C6-9DB0E288F01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ABC358F-908E-221D-AFD7-ACAA74972E3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09C18-1759-4834-B9A7-2A4A4DEF8FEE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4/7/26 9:28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53C805-829C-8B49-2FEE-27C4FC28B6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9760D-58A6-4F8B-9C20-3902ABE1EB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04005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A84FE2-80D6-A84C-E8ED-50C52292D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B2A4D2-7C5E-660E-8E36-83F968FF76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C245D5-75F5-3325-9337-E23F05BDAE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D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EC0AFEDD-0418-A39B-B1A2-35C087261E2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727E2-F8BA-BF59-FCB1-94ED42E64C1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6592B68-1D83-5485-65D0-F2121C18843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09C18-1759-4834-B9A7-2A4A4DEF8FEE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4/7/26 9:27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84BB17-D9C1-2CBC-2769-6344880E5F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9760D-58A6-4F8B-9C20-3902ABE1EB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12887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5002DC-4577-A7BA-C327-530982D8A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BCA909-0531-EC78-4FB7-C9B9497AB1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C18E85-ADEE-4B25-325C-D1D1B840EA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“Focus on behavior + system, not tools”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D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6A6D67A2-8D99-9BE4-016D-221D898B320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7DC71-EF27-0A4D-83C8-076F6978EB6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AB54B5B-9FAA-B08F-B7B6-CAAF45D8B19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09C18-1759-4834-B9A7-2A4A4DEF8FEE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4/7/26 9:27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7041CB-C41E-1615-961E-4A32E3AF1B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9760D-58A6-4F8B-9C20-3902ABE1EB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24113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92318-58FB-04AC-1C64-9606521ECB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52BE1D-517A-FBB8-95F2-726A1667E0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CAE3AE-14FC-6D40-9205-E536649E09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“Sites that embraced the system realized results.”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D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CDF760AF-6333-00BD-D0BC-5A3237D0C87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9B886-2160-05C7-E78F-50E80918877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BAD3A2C-DFF5-7B29-368C-3AB3C22A0A3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09C18-1759-4834-B9A7-2A4A4DEF8FEE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4/7/26 9:27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EACD78-B157-B154-4E9D-A6861D81F8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9760D-58A6-4F8B-9C20-3902ABE1EB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2826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2248C1-0985-189C-4D37-5CB46B891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740DB0-D09F-E0E8-7BD2-29C02B7EBB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6DD5B8-849F-2BB3-BD13-7A4FFC876B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“Sites that embraced the system realized results.”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D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CF04BC0D-2F51-9140-EF3F-19438F4DF67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77A09-E9BC-BDD5-8CC4-6B624110B12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0ED8D3C-5B51-A0A3-B1A0-DE238A04EFF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09C18-1759-4834-B9A7-2A4A4DEF8FEE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4/7/26 9:27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4B2A14-116B-D8F6-48C6-029211CD0D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9760D-58A6-4F8B-9C20-3902ABE1EB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49255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65F6DC-68E9-E8FD-6FA1-6F5E804D77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F6FCA9-EA8C-F3C6-E079-8D43239654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8826EB-69ED-8E4B-9AD1-0998CF69FF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D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7F7B8F43-00E9-DC84-238F-5482F5A4872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6E2D6-538A-DF3F-59DF-83E76C8F9F3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7B8E611-7F97-B353-EF0A-0CC52C3200C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09C18-1759-4834-B9A7-2A4A4DEF8FEE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4/7/26 9:27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423821-46AE-C2B3-0A79-03156B29E8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9760D-58A6-4F8B-9C20-3902ABE1EB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78779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4FA03B-FA6E-7B2D-C14A-AD19A380B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DCACE7-6560-36AE-3565-75645FCCBC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65044D-6CC1-03D1-ED93-884A25B32D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D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8FBEE83B-6365-3AE5-994D-6D963A2186E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3610FA-B794-6DF6-8AB1-61D794E7460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08BC804-C5A1-2FEB-9919-94811DB75A6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09C18-1759-4834-B9A7-2A4A4DEF8FEE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4/7/26 9:27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4C5A35-D4CA-6193-ECEB-2ADC96F209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9760D-58A6-4F8B-9C20-3902ABE1EB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9114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D267D6-F6A4-0E05-B0E5-7F848FC53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2435AC-986C-28FC-8065-7A0B733DD7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7DE51A-3381-28DF-3C0E-D29FAD75A6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DE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8F1C89E7-218F-C371-6B8E-E422A008DD2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9355C-347E-5885-22C6-9DB0E288F01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ABC358F-908E-221D-AFD7-ACAA74972E3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09C18-1759-4834-B9A7-2A4A4DEF8FEE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4/7/26 9:27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53C805-829C-8B49-2FEE-27C4FC28B6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9760D-58A6-4F8B-9C20-3902ABE1EB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0400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AEE2A9-2D1B-A379-6626-5F6257999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E8BD21-7F8F-4A68-C6AB-981FFCF4E9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DE85D1-A47A-A3FC-5395-B5FB8956C2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800" b="0" kern="100">
              <a:latin typeface="72 Brand" panose="020B0504030603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DEED9B-ECDB-3A30-E5D7-354CAD545D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8C2C35-2B8A-446E-BEC0-FD36716C29AC}" type="slidenum">
              <a:rPr kumimoji="0" lang="en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7643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8D1A4A-3AD6-6F21-52DF-EF725B862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0D6AFA-7CC2-0C41-CDE7-1C5E3030C0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7A1D60-89A2-25FD-E9CA-C957BBD6C5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dirty="0"/>
              <a:t>“If I do this right, you’ll leave with something you can actually use next week”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D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9CD16202-ECCB-95DA-5C41-3BFDA2DEBF8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812C6-986C-2279-8AF4-7F87CDE5120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32E2CD0-974C-F528-74C6-773CC104FDC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09C18-1759-4834-B9A7-2A4A4DEF8FEE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4/7/26 9:27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A1727C-BFF3-90B5-9BD7-BBF952BAD1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9760D-58A6-4F8B-9C20-3902ABE1EB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678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AEF96A-7AB3-796D-F7C8-D43E54009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5B8CAC-7C51-E893-BDCC-51B3031D15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86F74B-F26B-906E-19D1-F58D5D4CBF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dirty="0"/>
              <a:t>“Most Organizations don’t have a technology gap – they have a connection gap”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D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08C50BE5-622A-9DE8-2473-90C99CF92F5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330274-CEAC-8AA7-E0AA-479DDC297F3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67F8E89-F6A8-3763-7431-D4FE28C27C4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09C18-1759-4834-B9A7-2A4A4DEF8FEE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4/7/26 9:27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850194-2F4A-B65B-8F0F-5739A25C06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9760D-58A6-4F8B-9C20-3902ABE1EB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9574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17EB05-F0F3-2BCE-F6EC-CDFC606AF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C4F7B6-E4C9-29A3-3AC0-C9E0BCB631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516A7B-8926-FA1D-965C-23522B3D83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dirty="0"/>
              <a:t>“Most Organizations don’t have a technology gap – they have a connection gap”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D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74AE28C5-F0F9-095D-7ECB-08BAA6F400B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88168-1A82-633C-DBCE-95FE1F6727C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C043A52-E565-6313-2323-A1B17B7CDAC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09C18-1759-4834-B9A7-2A4A4DEF8FEE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4/7/26 9:27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6B0770-5E8E-D6C7-A92B-6A8BB785D0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9760D-58A6-4F8B-9C20-3902ABE1EB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9911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DE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09C18-1759-4834-B9A7-2A4A4DEF8FEE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4/7/26 9:27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9760D-58A6-4F8B-9C20-3902ABE1EB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645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CD302A-F35E-55E9-2423-231E2C7FA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695D90-72CE-444B-CA03-57D4508627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7687CA-60B1-655F-B721-97E5E762FD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“This is your Labor Management philosophy and what everything should align to and support”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D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12DD4C3F-A3B7-F777-FABF-407BB2CFCEC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75C02D-399D-3F5A-2384-CCA1B459E1B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F4A4ABB-6CEF-7B58-0D4C-DDFC24C30E4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09C18-1759-4834-B9A7-2A4A4DEF8FEE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4/7/26 9:27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61FC26-A001-85DE-F299-478607A6C0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9760D-58A6-4F8B-9C20-3902ABE1EB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4247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EEBFB5-F04C-5FF9-D675-82A605FF7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8F192E-3F29-0E9B-CD4E-AA1E002916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9C6869-6036-C78D-3BB6-91A57E19C2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“Most companies have a map…very few have a compass -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144A"/>
                </a:solidFill>
                <a:effectLst/>
                <a:uLnTx/>
                <a:uFillTx/>
                <a:latin typeface="72 Brand Medium" panose="020B0504030603020204" pitchFamily="34" charset="0"/>
                <a:ea typeface="+mn-ea"/>
                <a:cs typeface="+mn-cs"/>
              </a:rPr>
              <a:t>Without both, direction is lost and performance suffers”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/>
          </a:p>
          <a:p>
            <a:pPr marL="0" lvl="0" indent="0">
              <a:buFont typeface="Arial" panose="020B0604020202020204" pitchFamily="34" charset="0"/>
              <a:buNone/>
            </a:pPr>
            <a:endParaRPr lang="en-D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18498A99-0094-9456-0635-649561CE79D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641FF-2F26-3630-5BD0-080648BA363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E00B30B-CF13-80DF-472A-0940BAF43FA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09C18-1759-4834-B9A7-2A4A4DEF8FEE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4/7/26 9:27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880F59-C925-6875-A73C-F0302C3927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9760D-58A6-4F8B-9C20-3902ABE1EB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2862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_Bg_Anv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14A575-F2C8-B195-6643-9C96DA44B7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8691" y="6206095"/>
            <a:ext cx="3768060" cy="54693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C38386A-9AA4-D8D2-F0DA-2AFCF362CACF}"/>
              </a:ext>
            </a:extLst>
          </p:cNvPr>
          <p:cNvSpPr txBox="1">
            <a:spLocks/>
          </p:cNvSpPr>
          <p:nvPr userDrawn="1"/>
        </p:nvSpPr>
        <p:spPr>
          <a:xfrm>
            <a:off x="239482" y="6660692"/>
            <a:ext cx="2157321" cy="92333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>
            <a:defPPr>
              <a:defRPr lang="en-US"/>
            </a:defPPr>
            <a:lvl1pPr marL="0" algn="l" defTabSz="931863" rtl="0" eaLnBrk="1" fontAlgn="base" latinLnBrk="0" hangingPunct="1">
              <a:spcBef>
                <a:spcPct val="0"/>
              </a:spcBef>
              <a:spcAft>
                <a:spcPct val="0"/>
              </a:spcAft>
              <a:defRPr lang="en-US" sz="3600" b="1" kern="1200" spc="-50" dirty="0">
                <a:ln w="3175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31863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FDB913"/>
              </a:buClr>
              <a:buSzPct val="100000"/>
              <a:buFont typeface="wingdings"/>
              <a:buChar char=""/>
              <a:defRPr lang="de-DE"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931863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Pct val="80000"/>
              <a:buFont typeface="Wingdings"/>
              <a:buChar char="n"/>
              <a:defRPr lang="de-DE"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931863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Pct val="80000"/>
              <a:buFont typeface="Arial"/>
              <a:buChar char=""/>
              <a:defRPr lang="de-DE"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931863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Pct val="80000"/>
              <a:buFont typeface="Arial"/>
              <a:buChar char=""/>
              <a:defRPr lang="de-DE"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457200" algn="l" defTabSz="931863" rtl="0" eaLnBrk="1" fontAlgn="base" latinLnBrk="0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914400" algn="l" defTabSz="931863" rtl="0" eaLnBrk="1" fontAlgn="base" latinLnBrk="0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1371600" algn="l" defTabSz="931863" rtl="0" eaLnBrk="1" fontAlgn="base" latinLnBrk="0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1828800" algn="l" defTabSz="931863" rtl="0" eaLnBrk="1" fontAlgn="base" latinLnBrk="0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84121" marR="0" lvl="0" indent="-84121" algn="r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©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2026 </a:t>
            </a: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Mygo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Consulting, Inc. &amp; affiliate company. All rights reserved. </a:t>
            </a: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Arial Unicode MS"/>
              <a:cs typeface="Arial Unicode MS" pitchFamily="34" charset="-128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38710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lid_B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A5304D-9C5E-021A-723A-6D7A7873E9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8691" y="6206095"/>
            <a:ext cx="3768060" cy="54693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CFD2244-7021-0898-1A2B-FC4C95FC25F7}"/>
              </a:ext>
            </a:extLst>
          </p:cNvPr>
          <p:cNvSpPr txBox="1">
            <a:spLocks/>
          </p:cNvSpPr>
          <p:nvPr userDrawn="1"/>
        </p:nvSpPr>
        <p:spPr>
          <a:xfrm>
            <a:off x="239482" y="6660692"/>
            <a:ext cx="2157321" cy="92333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>
            <a:defPPr>
              <a:defRPr lang="en-US"/>
            </a:defPPr>
            <a:lvl1pPr marL="0" algn="l" defTabSz="931863" rtl="0" eaLnBrk="1" fontAlgn="base" latinLnBrk="0" hangingPunct="1">
              <a:spcBef>
                <a:spcPct val="0"/>
              </a:spcBef>
              <a:spcAft>
                <a:spcPct val="0"/>
              </a:spcAft>
              <a:defRPr lang="en-US" sz="3600" b="1" kern="1200" spc="-50" dirty="0">
                <a:ln w="3175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31863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FDB913"/>
              </a:buClr>
              <a:buSzPct val="100000"/>
              <a:buFont typeface="wingdings"/>
              <a:buChar char=""/>
              <a:defRPr lang="de-DE"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931863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Pct val="80000"/>
              <a:buFont typeface="Wingdings"/>
              <a:buChar char="n"/>
              <a:defRPr lang="de-DE"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931863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Pct val="80000"/>
              <a:buFont typeface="Arial"/>
              <a:buChar char=""/>
              <a:defRPr lang="de-DE"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931863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Pct val="80000"/>
              <a:buFont typeface="Arial"/>
              <a:buChar char=""/>
              <a:defRPr lang="de-DE"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457200" algn="l" defTabSz="931863" rtl="0" eaLnBrk="1" fontAlgn="base" latinLnBrk="0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914400" algn="l" defTabSz="931863" rtl="0" eaLnBrk="1" fontAlgn="base" latinLnBrk="0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1371600" algn="l" defTabSz="931863" rtl="0" eaLnBrk="1" fontAlgn="base" latinLnBrk="0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1828800" algn="l" defTabSz="931863" rtl="0" eaLnBrk="1" fontAlgn="base" latinLnBrk="0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84121" marR="0" lvl="0" indent="-84121" algn="r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©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2026 </a:t>
            </a: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Mygo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Consulting, Inc. &amp; affiliate company. All rights reserved. </a:t>
            </a: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Arial Unicode MS"/>
              <a:cs typeface="Arial Unicode MS" pitchFamily="34" charset="-128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40072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505">
          <p15:clr>
            <a:srgbClr val="FBAE40"/>
          </p15:clr>
        </p15:guide>
        <p15:guide id="2" orient="horz" pos="4144">
          <p15:clr>
            <a:srgbClr val="FBAE40"/>
          </p15:clr>
        </p15:guide>
        <p15:guide id="3" orient="horz" pos="2162">
          <p15:clr>
            <a:srgbClr val="FBAE40"/>
          </p15:clr>
        </p15:guide>
        <p15:guide id="4" pos="181">
          <p15:clr>
            <a:srgbClr val="FBAE40"/>
          </p15:clr>
        </p15:guide>
        <p15:guide id="5" orient="horz" pos="2534">
          <p15:clr>
            <a:srgbClr val="FBAE40"/>
          </p15:clr>
        </p15:guide>
        <p15:guide id="6" orient="horz" pos="3164">
          <p15:clr>
            <a:srgbClr val="FBAE40"/>
          </p15:clr>
        </p15:guide>
        <p15:guide id="7" orient="horz" pos="3232">
          <p15:clr>
            <a:srgbClr val="FBAE40"/>
          </p15:clr>
        </p15:guide>
        <p15:guide id="8" orient="horz" pos="35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171CE4-068C-B4EB-6E6C-66EB84326A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8691" y="6206095"/>
            <a:ext cx="3768060" cy="54693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06BF932-45D7-3866-3B18-08E378FF9CE3}"/>
              </a:ext>
            </a:extLst>
          </p:cNvPr>
          <p:cNvSpPr txBox="1">
            <a:spLocks/>
          </p:cNvSpPr>
          <p:nvPr userDrawn="1"/>
        </p:nvSpPr>
        <p:spPr>
          <a:xfrm>
            <a:off x="239482" y="6660692"/>
            <a:ext cx="2157321" cy="92333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>
            <a:defPPr>
              <a:defRPr lang="en-US"/>
            </a:defPPr>
            <a:lvl1pPr marL="0" algn="l" defTabSz="931863" rtl="0" eaLnBrk="1" fontAlgn="base" latinLnBrk="0" hangingPunct="1">
              <a:spcBef>
                <a:spcPct val="0"/>
              </a:spcBef>
              <a:spcAft>
                <a:spcPct val="0"/>
              </a:spcAft>
              <a:defRPr lang="en-US" sz="3600" b="1" kern="1200" spc="-50" dirty="0">
                <a:ln w="3175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31863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FDB913"/>
              </a:buClr>
              <a:buSzPct val="100000"/>
              <a:buFont typeface="wingdings"/>
              <a:buChar char=""/>
              <a:defRPr lang="de-DE"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931863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Pct val="80000"/>
              <a:buFont typeface="Wingdings"/>
              <a:buChar char="n"/>
              <a:defRPr lang="de-DE"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931863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Pct val="80000"/>
              <a:buFont typeface="Arial"/>
              <a:buChar char=""/>
              <a:defRPr lang="de-DE"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931863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Pct val="80000"/>
              <a:buFont typeface="Arial"/>
              <a:buChar char=""/>
              <a:defRPr lang="de-DE"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457200" algn="l" defTabSz="931863" rtl="0" eaLnBrk="1" fontAlgn="base" latinLnBrk="0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914400" algn="l" defTabSz="931863" rtl="0" eaLnBrk="1" fontAlgn="base" latinLnBrk="0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1371600" algn="l" defTabSz="931863" rtl="0" eaLnBrk="1" fontAlgn="base" latinLnBrk="0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1828800" algn="l" defTabSz="931863" rtl="0" eaLnBrk="1" fontAlgn="base" latinLnBrk="0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84121" marR="0" lvl="0" indent="-84121" algn="r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©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2026 </a:t>
            </a: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Mygo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Consulting, Inc. &amp; affiliate company. All rights reserved. </a:t>
            </a: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Arial Unicode MS"/>
              <a:cs typeface="Arial Unicode MS" pitchFamily="34" charset="-128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543899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2" pos="7680">
          <p15:clr>
            <a:srgbClr val="FBAE40"/>
          </p15:clr>
        </p15:guide>
        <p15:guide id="5" pos="976">
          <p15:clr>
            <a:srgbClr val="FBAE40"/>
          </p15:clr>
        </p15:guide>
        <p15:guide id="6" pos="1376">
          <p15:clr>
            <a:srgbClr val="FBAE40"/>
          </p15:clr>
        </p15:guide>
        <p15:guide id="7" pos="1568">
          <p15:clr>
            <a:srgbClr val="FBAE40"/>
          </p15:clr>
        </p15:guide>
        <p15:guide id="8" pos="1968">
          <p15:clr>
            <a:srgbClr val="FBAE40"/>
          </p15:clr>
        </p15:guide>
        <p15:guide id="9" pos="2160">
          <p15:clr>
            <a:srgbClr val="FBAE40"/>
          </p15:clr>
        </p15:guide>
        <p15:guide id="10" pos="2560">
          <p15:clr>
            <a:srgbClr val="FBAE40"/>
          </p15:clr>
        </p15:guide>
        <p15:guide id="11" pos="2752">
          <p15:clr>
            <a:srgbClr val="FBAE40"/>
          </p15:clr>
        </p15:guide>
        <p15:guide id="12" pos="3152">
          <p15:clr>
            <a:srgbClr val="FBAE40"/>
          </p15:clr>
        </p15:guide>
        <p15:guide id="13" pos="3344">
          <p15:clr>
            <a:srgbClr val="FBAE40"/>
          </p15:clr>
        </p15:guide>
        <p15:guide id="14" pos="3744">
          <p15:clr>
            <a:srgbClr val="FBAE40"/>
          </p15:clr>
        </p15:guide>
        <p15:guide id="15" pos="3936">
          <p15:clr>
            <a:srgbClr val="FBAE40"/>
          </p15:clr>
        </p15:guide>
        <p15:guide id="16" pos="4336">
          <p15:clr>
            <a:srgbClr val="FBAE40"/>
          </p15:clr>
        </p15:guide>
        <p15:guide id="17" pos="4528">
          <p15:clr>
            <a:srgbClr val="FBAE40"/>
          </p15:clr>
        </p15:guide>
        <p15:guide id="18" pos="4928">
          <p15:clr>
            <a:srgbClr val="FBAE40"/>
          </p15:clr>
        </p15:guide>
        <p15:guide id="19" pos="5120">
          <p15:clr>
            <a:srgbClr val="FBAE40"/>
          </p15:clr>
        </p15:guide>
        <p15:guide id="20" pos="5520">
          <p15:clr>
            <a:srgbClr val="FBAE40"/>
          </p15:clr>
        </p15:guide>
        <p15:guide id="21" pos="5712">
          <p15:clr>
            <a:srgbClr val="FBAE40"/>
          </p15:clr>
        </p15:guide>
        <p15:guide id="22" pos="6112">
          <p15:clr>
            <a:srgbClr val="FBAE40"/>
          </p15:clr>
        </p15:guide>
        <p15:guide id="23" pos="6304">
          <p15:clr>
            <a:srgbClr val="FBAE40"/>
          </p15:clr>
        </p15:guide>
        <p15:guide id="24" pos="6704">
          <p15:clr>
            <a:srgbClr val="FBAE40"/>
          </p15:clr>
        </p15:guide>
        <p15:guide id="25" pos="6896">
          <p15:clr>
            <a:srgbClr val="FBAE40"/>
          </p15:clr>
        </p15:guide>
        <p15:guide id="26" pos="7296">
          <p15:clr>
            <a:srgbClr val="FBAE40"/>
          </p15:clr>
        </p15:guide>
        <p15:guide id="27" orient="horz">
          <p15:clr>
            <a:srgbClr val="FBAE40"/>
          </p15:clr>
        </p15:guide>
        <p15:guide id="28" orient="horz" pos="4320">
          <p15:clr>
            <a:srgbClr val="FBAE40"/>
          </p15:clr>
        </p15:guide>
        <p15:guide id="29" orient="horz" pos="384">
          <p15:clr>
            <a:srgbClr val="FBAE40"/>
          </p15:clr>
        </p15:guide>
        <p15:guide id="30" orient="horz" pos="393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7739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802" r:id="rId2"/>
    <p:sldLayoutId id="214748380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F26B43"/>
          </p15:clr>
        </p15:guide>
        <p15:guide id="2" pos="7680">
          <p15:clr>
            <a:srgbClr val="F26B43"/>
          </p15:clr>
        </p15:guide>
        <p15:guide id="3" pos="384">
          <p15:clr>
            <a:srgbClr val="F26B43"/>
          </p15:clr>
        </p15:guide>
        <p15:guide id="4" pos="784">
          <p15:clr>
            <a:srgbClr val="F26B43"/>
          </p15:clr>
        </p15:guide>
        <p15:guide id="5" pos="976">
          <p15:clr>
            <a:srgbClr val="F26B43"/>
          </p15:clr>
        </p15:guide>
        <p15:guide id="6" pos="1376">
          <p15:clr>
            <a:srgbClr val="F26B43"/>
          </p15:clr>
        </p15:guide>
        <p15:guide id="7" pos="1568">
          <p15:clr>
            <a:srgbClr val="F26B43"/>
          </p15:clr>
        </p15:guide>
        <p15:guide id="8" pos="1968">
          <p15:clr>
            <a:srgbClr val="F26B43"/>
          </p15:clr>
        </p15:guide>
        <p15:guide id="9" pos="2160">
          <p15:clr>
            <a:srgbClr val="F26B43"/>
          </p15:clr>
        </p15:guide>
        <p15:guide id="10" pos="2560">
          <p15:clr>
            <a:srgbClr val="F26B43"/>
          </p15:clr>
        </p15:guide>
        <p15:guide id="11" pos="2752">
          <p15:clr>
            <a:srgbClr val="F26B43"/>
          </p15:clr>
        </p15:guide>
        <p15:guide id="12" pos="3152">
          <p15:clr>
            <a:srgbClr val="F26B43"/>
          </p15:clr>
        </p15:guide>
        <p15:guide id="13" pos="3344">
          <p15:clr>
            <a:srgbClr val="F26B43"/>
          </p15:clr>
        </p15:guide>
        <p15:guide id="14" pos="3744">
          <p15:clr>
            <a:srgbClr val="F26B43"/>
          </p15:clr>
        </p15:guide>
        <p15:guide id="15" pos="3936">
          <p15:clr>
            <a:srgbClr val="F26B43"/>
          </p15:clr>
        </p15:guide>
        <p15:guide id="16" pos="4336">
          <p15:clr>
            <a:srgbClr val="F26B43"/>
          </p15:clr>
        </p15:guide>
        <p15:guide id="17" pos="4528">
          <p15:clr>
            <a:srgbClr val="F26B43"/>
          </p15:clr>
        </p15:guide>
        <p15:guide id="18" pos="4928">
          <p15:clr>
            <a:srgbClr val="F26B43"/>
          </p15:clr>
        </p15:guide>
        <p15:guide id="19" pos="5120">
          <p15:clr>
            <a:srgbClr val="F26B43"/>
          </p15:clr>
        </p15:guide>
        <p15:guide id="20" pos="5520">
          <p15:clr>
            <a:srgbClr val="F26B43"/>
          </p15:clr>
        </p15:guide>
        <p15:guide id="21" pos="5712">
          <p15:clr>
            <a:srgbClr val="F26B43"/>
          </p15:clr>
        </p15:guide>
        <p15:guide id="22" pos="6112">
          <p15:clr>
            <a:srgbClr val="F26B43"/>
          </p15:clr>
        </p15:guide>
        <p15:guide id="23" pos="6304">
          <p15:clr>
            <a:srgbClr val="F26B43"/>
          </p15:clr>
        </p15:guide>
        <p15:guide id="24" pos="6704">
          <p15:clr>
            <a:srgbClr val="F26B43"/>
          </p15:clr>
        </p15:guide>
        <p15:guide id="25" pos="6896">
          <p15:clr>
            <a:srgbClr val="F26B43"/>
          </p15:clr>
        </p15:guide>
        <p15:guide id="26" pos="7296">
          <p15:clr>
            <a:srgbClr val="F26B43"/>
          </p15:clr>
        </p15:guide>
        <p15:guide id="27" orient="horz">
          <p15:clr>
            <a:srgbClr val="F26B43"/>
          </p15:clr>
        </p15:guide>
        <p15:guide id="28" orient="horz" pos="4320">
          <p15:clr>
            <a:srgbClr val="F26B43"/>
          </p15:clr>
        </p15:guide>
        <p15:guide id="29" orient="horz" pos="384">
          <p15:clr>
            <a:srgbClr val="F26B43"/>
          </p15:clr>
        </p15:guide>
        <p15:guide id="30" orient="horz" pos="418">
          <p15:clr>
            <a:srgbClr val="F26B43"/>
          </p15:clr>
        </p15:guide>
        <p15:guide id="31" orient="horz" pos="458">
          <p15:clr>
            <a:srgbClr val="F26B43"/>
          </p15:clr>
        </p15:guide>
        <p15:guide id="32" orient="horz" pos="493">
          <p15:clr>
            <a:srgbClr val="F26B43"/>
          </p15:clr>
        </p15:guide>
        <p15:guide id="33" orient="horz" pos="533">
          <p15:clr>
            <a:srgbClr val="F26B43"/>
          </p15:clr>
        </p15:guide>
        <p15:guide id="34" orient="horz" pos="568">
          <p15:clr>
            <a:srgbClr val="F26B43"/>
          </p15:clr>
        </p15:guide>
        <p15:guide id="35" orient="horz" pos="608">
          <p15:clr>
            <a:srgbClr val="F26B43"/>
          </p15:clr>
        </p15:guide>
        <p15:guide id="36" orient="horz" pos="643">
          <p15:clr>
            <a:srgbClr val="F26B43"/>
          </p15:clr>
        </p15:guide>
        <p15:guide id="37" orient="horz" pos="683">
          <p15:clr>
            <a:srgbClr val="F26B43"/>
          </p15:clr>
        </p15:guide>
        <p15:guide id="38" orient="horz" pos="718">
          <p15:clr>
            <a:srgbClr val="F26B43"/>
          </p15:clr>
        </p15:guide>
        <p15:guide id="39" orient="horz" pos="758">
          <p15:clr>
            <a:srgbClr val="F26B43"/>
          </p15:clr>
        </p15:guide>
        <p15:guide id="40" orient="horz" pos="793">
          <p15:clr>
            <a:srgbClr val="F26B43"/>
          </p15:clr>
        </p15:guide>
        <p15:guide id="41" orient="horz" pos="833">
          <p15:clr>
            <a:srgbClr val="F26B43"/>
          </p15:clr>
        </p15:guide>
        <p15:guide id="42" orient="horz" pos="867">
          <p15:clr>
            <a:srgbClr val="F26B43"/>
          </p15:clr>
        </p15:guide>
        <p15:guide id="43" orient="horz" pos="907">
          <p15:clr>
            <a:srgbClr val="F26B43"/>
          </p15:clr>
        </p15:guide>
        <p15:guide id="44" orient="horz" pos="942">
          <p15:clr>
            <a:srgbClr val="F26B43"/>
          </p15:clr>
        </p15:guide>
        <p15:guide id="45" orient="horz" pos="982">
          <p15:clr>
            <a:srgbClr val="F26B43"/>
          </p15:clr>
        </p15:guide>
        <p15:guide id="46" orient="horz" pos="1017">
          <p15:clr>
            <a:srgbClr val="F26B43"/>
          </p15:clr>
        </p15:guide>
        <p15:guide id="47" orient="horz" pos="1057">
          <p15:clr>
            <a:srgbClr val="F26B43"/>
          </p15:clr>
        </p15:guide>
        <p15:guide id="48" orient="horz" pos="1092">
          <p15:clr>
            <a:srgbClr val="F26B43"/>
          </p15:clr>
        </p15:guide>
        <p15:guide id="49" orient="horz" pos="1132">
          <p15:clr>
            <a:srgbClr val="F26B43"/>
          </p15:clr>
        </p15:guide>
        <p15:guide id="50" orient="horz" pos="1167">
          <p15:clr>
            <a:srgbClr val="F26B43"/>
          </p15:clr>
        </p15:guide>
        <p15:guide id="51" orient="horz" pos="1207">
          <p15:clr>
            <a:srgbClr val="F26B43"/>
          </p15:clr>
        </p15:guide>
        <p15:guide id="52" orient="horz" pos="1242">
          <p15:clr>
            <a:srgbClr val="F26B43"/>
          </p15:clr>
        </p15:guide>
        <p15:guide id="53" orient="horz" pos="1282">
          <p15:clr>
            <a:srgbClr val="F26B43"/>
          </p15:clr>
        </p15:guide>
        <p15:guide id="54" orient="horz" pos="1316">
          <p15:clr>
            <a:srgbClr val="F26B43"/>
          </p15:clr>
        </p15:guide>
        <p15:guide id="55" orient="horz" pos="1356">
          <p15:clr>
            <a:srgbClr val="F26B43"/>
          </p15:clr>
        </p15:guide>
        <p15:guide id="56" orient="horz" pos="1391">
          <p15:clr>
            <a:srgbClr val="F26B43"/>
          </p15:clr>
        </p15:guide>
        <p15:guide id="57" orient="horz" pos="1431">
          <p15:clr>
            <a:srgbClr val="F26B43"/>
          </p15:clr>
        </p15:guide>
        <p15:guide id="58" orient="horz" pos="1466">
          <p15:clr>
            <a:srgbClr val="F26B43"/>
          </p15:clr>
        </p15:guide>
        <p15:guide id="59" orient="horz" pos="1506">
          <p15:clr>
            <a:srgbClr val="F26B43"/>
          </p15:clr>
        </p15:guide>
        <p15:guide id="60" orient="horz" pos="1541">
          <p15:clr>
            <a:srgbClr val="F26B43"/>
          </p15:clr>
        </p15:guide>
        <p15:guide id="61" orient="horz" pos="1581">
          <p15:clr>
            <a:srgbClr val="F26B43"/>
          </p15:clr>
        </p15:guide>
        <p15:guide id="62" orient="horz" pos="1616">
          <p15:clr>
            <a:srgbClr val="F26B43"/>
          </p15:clr>
        </p15:guide>
        <p15:guide id="63" orient="horz" pos="1656">
          <p15:clr>
            <a:srgbClr val="F26B43"/>
          </p15:clr>
        </p15:guide>
        <p15:guide id="64" orient="horz" pos="1691">
          <p15:clr>
            <a:srgbClr val="F26B43"/>
          </p15:clr>
        </p15:guide>
        <p15:guide id="65" orient="horz" pos="1731">
          <p15:clr>
            <a:srgbClr val="F26B43"/>
          </p15:clr>
        </p15:guide>
        <p15:guide id="66" orient="horz" pos="1765">
          <p15:clr>
            <a:srgbClr val="F26B43"/>
          </p15:clr>
        </p15:guide>
        <p15:guide id="67" orient="horz" pos="1805">
          <p15:clr>
            <a:srgbClr val="F26B43"/>
          </p15:clr>
        </p15:guide>
        <p15:guide id="68" orient="horz" pos="1840">
          <p15:clr>
            <a:srgbClr val="F26B43"/>
          </p15:clr>
        </p15:guide>
        <p15:guide id="69" orient="horz" pos="1880">
          <p15:clr>
            <a:srgbClr val="F26B43"/>
          </p15:clr>
        </p15:guide>
        <p15:guide id="70" orient="horz" pos="1915">
          <p15:clr>
            <a:srgbClr val="F26B43"/>
          </p15:clr>
        </p15:guide>
        <p15:guide id="71" orient="horz" pos="1955">
          <p15:clr>
            <a:srgbClr val="F26B43"/>
          </p15:clr>
        </p15:guide>
        <p15:guide id="72" orient="horz" pos="1990">
          <p15:clr>
            <a:srgbClr val="F26B43"/>
          </p15:clr>
        </p15:guide>
        <p15:guide id="73" orient="horz" pos="2030">
          <p15:clr>
            <a:srgbClr val="F26B43"/>
          </p15:clr>
        </p15:guide>
        <p15:guide id="74" orient="horz" pos="2065">
          <p15:clr>
            <a:srgbClr val="F26B43"/>
          </p15:clr>
        </p15:guide>
        <p15:guide id="75" orient="horz" pos="2105">
          <p15:clr>
            <a:srgbClr val="F26B43"/>
          </p15:clr>
        </p15:guide>
        <p15:guide id="76" orient="horz" pos="2140">
          <p15:clr>
            <a:srgbClr val="F26B43"/>
          </p15:clr>
        </p15:guide>
        <p15:guide id="77" orient="horz" pos="2180">
          <p15:clr>
            <a:srgbClr val="F26B43"/>
          </p15:clr>
        </p15:guide>
        <p15:guide id="78" orient="horz" pos="2214">
          <p15:clr>
            <a:srgbClr val="F26B43"/>
          </p15:clr>
        </p15:guide>
        <p15:guide id="79" orient="horz" pos="2254">
          <p15:clr>
            <a:srgbClr val="F26B43"/>
          </p15:clr>
        </p15:guide>
        <p15:guide id="80" orient="horz" pos="2289">
          <p15:clr>
            <a:srgbClr val="F26B43"/>
          </p15:clr>
        </p15:guide>
        <p15:guide id="81" orient="horz" pos="2329">
          <p15:clr>
            <a:srgbClr val="F26B43"/>
          </p15:clr>
        </p15:guide>
        <p15:guide id="82" orient="horz" pos="2364">
          <p15:clr>
            <a:srgbClr val="F26B43"/>
          </p15:clr>
        </p15:guide>
        <p15:guide id="83" orient="horz" pos="2404">
          <p15:clr>
            <a:srgbClr val="F26B43"/>
          </p15:clr>
        </p15:guide>
        <p15:guide id="84" orient="horz" pos="2439">
          <p15:clr>
            <a:srgbClr val="F26B43"/>
          </p15:clr>
        </p15:guide>
        <p15:guide id="85" orient="horz" pos="2479">
          <p15:clr>
            <a:srgbClr val="F26B43"/>
          </p15:clr>
        </p15:guide>
        <p15:guide id="86" orient="horz" pos="2514">
          <p15:clr>
            <a:srgbClr val="F26B43"/>
          </p15:clr>
        </p15:guide>
        <p15:guide id="87" orient="horz" pos="2554">
          <p15:clr>
            <a:srgbClr val="F26B43"/>
          </p15:clr>
        </p15:guide>
        <p15:guide id="88" orient="horz" pos="2589">
          <p15:clr>
            <a:srgbClr val="F26B43"/>
          </p15:clr>
        </p15:guide>
        <p15:guide id="89" orient="horz" pos="2629">
          <p15:clr>
            <a:srgbClr val="F26B43"/>
          </p15:clr>
        </p15:guide>
        <p15:guide id="90" orient="horz" pos="2663">
          <p15:clr>
            <a:srgbClr val="F26B43"/>
          </p15:clr>
        </p15:guide>
        <p15:guide id="91" orient="horz" pos="2703">
          <p15:clr>
            <a:srgbClr val="F26B43"/>
          </p15:clr>
        </p15:guide>
        <p15:guide id="92" orient="horz" pos="2738">
          <p15:clr>
            <a:srgbClr val="F26B43"/>
          </p15:clr>
        </p15:guide>
        <p15:guide id="93" orient="horz" pos="2778">
          <p15:clr>
            <a:srgbClr val="F26B43"/>
          </p15:clr>
        </p15:guide>
        <p15:guide id="94" orient="horz" pos="2813">
          <p15:clr>
            <a:srgbClr val="F26B43"/>
          </p15:clr>
        </p15:guide>
        <p15:guide id="95" orient="horz" pos="2853">
          <p15:clr>
            <a:srgbClr val="F26B43"/>
          </p15:clr>
        </p15:guide>
        <p15:guide id="96" orient="horz" pos="2888">
          <p15:clr>
            <a:srgbClr val="F26B43"/>
          </p15:clr>
        </p15:guide>
        <p15:guide id="97" orient="horz" pos="2928">
          <p15:clr>
            <a:srgbClr val="F26B43"/>
          </p15:clr>
        </p15:guide>
        <p15:guide id="98" orient="horz" pos="2963">
          <p15:clr>
            <a:srgbClr val="F26B43"/>
          </p15:clr>
        </p15:guide>
        <p15:guide id="99" orient="horz" pos="3003">
          <p15:clr>
            <a:srgbClr val="F26B43"/>
          </p15:clr>
        </p15:guide>
        <p15:guide id="100" orient="horz" pos="3038">
          <p15:clr>
            <a:srgbClr val="F26B43"/>
          </p15:clr>
        </p15:guide>
        <p15:guide id="101" orient="horz" pos="3078">
          <p15:clr>
            <a:srgbClr val="F26B43"/>
          </p15:clr>
        </p15:guide>
        <p15:guide id="102" orient="horz" pos="3112">
          <p15:clr>
            <a:srgbClr val="F26B43"/>
          </p15:clr>
        </p15:guide>
        <p15:guide id="103" orient="horz" pos="3152">
          <p15:clr>
            <a:srgbClr val="F26B43"/>
          </p15:clr>
        </p15:guide>
        <p15:guide id="104" orient="horz" pos="3187">
          <p15:clr>
            <a:srgbClr val="F26B43"/>
          </p15:clr>
        </p15:guide>
        <p15:guide id="105" orient="horz" pos="3227">
          <p15:clr>
            <a:srgbClr val="F26B43"/>
          </p15:clr>
        </p15:guide>
        <p15:guide id="106" orient="horz" pos="3262">
          <p15:clr>
            <a:srgbClr val="F26B43"/>
          </p15:clr>
        </p15:guide>
        <p15:guide id="107" orient="horz" pos="3302">
          <p15:clr>
            <a:srgbClr val="F26B43"/>
          </p15:clr>
        </p15:guide>
        <p15:guide id="108" orient="horz" pos="3337">
          <p15:clr>
            <a:srgbClr val="F26B43"/>
          </p15:clr>
        </p15:guide>
        <p15:guide id="109" orient="horz" pos="3377">
          <p15:clr>
            <a:srgbClr val="F26B43"/>
          </p15:clr>
        </p15:guide>
        <p15:guide id="110" orient="horz" pos="3412">
          <p15:clr>
            <a:srgbClr val="F26B43"/>
          </p15:clr>
        </p15:guide>
        <p15:guide id="111" orient="horz" pos="3453">
          <p15:clr>
            <a:srgbClr val="F26B43"/>
          </p15:clr>
        </p15:guide>
        <p15:guide id="112" orient="horz" pos="3475">
          <p15:clr>
            <a:srgbClr val="F26B43"/>
          </p15:clr>
        </p15:guide>
        <p15:guide id="113" orient="horz" pos="3527">
          <p15:clr>
            <a:srgbClr val="F26B43"/>
          </p15:clr>
        </p15:guide>
        <p15:guide id="114" orient="horz" pos="3561">
          <p15:clr>
            <a:srgbClr val="F26B43"/>
          </p15:clr>
        </p15:guide>
        <p15:guide id="115" orient="horz" pos="3601">
          <p15:clr>
            <a:srgbClr val="F26B43"/>
          </p15:clr>
        </p15:guide>
        <p15:guide id="116" orient="horz" pos="3636">
          <p15:clr>
            <a:srgbClr val="F26B43"/>
          </p15:clr>
        </p15:guide>
        <p15:guide id="117" orient="horz" pos="3676">
          <p15:clr>
            <a:srgbClr val="F26B43"/>
          </p15:clr>
        </p15:guide>
        <p15:guide id="118" orient="horz" pos="3711">
          <p15:clr>
            <a:srgbClr val="F26B43"/>
          </p15:clr>
        </p15:guide>
        <p15:guide id="119" orient="horz" pos="3751">
          <p15:clr>
            <a:srgbClr val="F26B43"/>
          </p15:clr>
        </p15:guide>
        <p15:guide id="120" orient="horz" pos="3786">
          <p15:clr>
            <a:srgbClr val="F26B43"/>
          </p15:clr>
        </p15:guide>
        <p15:guide id="121" orient="horz" pos="3826">
          <p15:clr>
            <a:srgbClr val="F26B43"/>
          </p15:clr>
        </p15:guide>
        <p15:guide id="122" orient="horz" pos="3861">
          <p15:clr>
            <a:srgbClr val="F26B43"/>
          </p15:clr>
        </p15:guide>
        <p15:guide id="123" orient="horz" pos="3901">
          <p15:clr>
            <a:srgbClr val="F26B43"/>
          </p15:clr>
        </p15:guide>
        <p15:guide id="124" orient="horz" pos="393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sv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388990-BEFC-75E5-9D37-74D5B0916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F2E3616-DA21-3FB7-F874-4D913D3D68DD}"/>
              </a:ext>
            </a:extLst>
          </p:cNvPr>
          <p:cNvSpPr/>
          <p:nvPr/>
        </p:nvSpPr>
        <p:spPr>
          <a:xfrm>
            <a:off x="1588" y="0"/>
            <a:ext cx="12192001" cy="6858000"/>
          </a:xfrm>
          <a:prstGeom prst="rect">
            <a:avLst/>
          </a:prstGeom>
          <a:solidFill>
            <a:schemeClr val="accent2"/>
          </a:solidFill>
          <a:ln w="12700">
            <a:noFill/>
            <a:headEnd type="none" w="med" len="med"/>
            <a:tailEnd type="none" w="med" len="med"/>
          </a:ln>
          <a:effectLst>
            <a:outerShdw blurRad="508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82737" tIns="146190" rIns="182737" bIns="1461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1773" fontAlgn="base">
              <a:spcBef>
                <a:spcPct val="0"/>
              </a:spcBef>
              <a:spcAft>
                <a:spcPct val="0"/>
              </a:spcAft>
            </a:pPr>
            <a:endParaRPr lang="en-US" sz="1400" kern="0" dirty="0">
              <a:gradFill>
                <a:gsLst>
                  <a:gs pos="0">
                    <a:srgbClr val="002A86"/>
                  </a:gs>
                  <a:gs pos="100000">
                    <a:srgbClr val="002A86"/>
                  </a:gs>
                </a:gsLst>
                <a:lin ang="2700000" scaled="1"/>
              </a:gradFill>
              <a:latin typeface="72 Brand Medium" panose="020B0504030603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2F6518-4522-AAE9-8AF1-18252A02D9DF}"/>
              </a:ext>
            </a:extLst>
          </p:cNvPr>
          <p:cNvSpPr txBox="1"/>
          <p:nvPr/>
        </p:nvSpPr>
        <p:spPr>
          <a:xfrm>
            <a:off x="3193837" y="643730"/>
            <a:ext cx="723667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US" sz="3200" dirty="0">
                <a:solidFill>
                  <a:srgbClr val="FFFFFF"/>
                </a:solidFill>
                <a:latin typeface="72 Brand Medium" panose="020B0504030603020204" pitchFamily="34" charset="0"/>
              </a:rPr>
              <a:t>FRONTLINE TECHNOLOGY SUMMIT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1F5DDC4-B065-0CBF-F15E-AC6CC8B78D0A}"/>
              </a:ext>
            </a:extLst>
          </p:cNvPr>
          <p:cNvSpPr txBox="1">
            <a:spLocks/>
          </p:cNvSpPr>
          <p:nvPr/>
        </p:nvSpPr>
        <p:spPr>
          <a:xfrm>
            <a:off x="583394" y="6328468"/>
            <a:ext cx="1846864" cy="138499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algn="l" defTabSz="931863" rtl="0" eaLnBrk="1" fontAlgn="base" hangingPunct="1">
              <a:spcBef>
                <a:spcPct val="0"/>
              </a:spcBef>
              <a:spcAft>
                <a:spcPct val="0"/>
              </a:spcAft>
              <a:defRPr lang="en-US" sz="3600" b="1" kern="1200" spc="-50" dirty="0">
                <a:ln w="3175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l" defTabSz="931863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defTabSz="931863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defTabSz="931863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defTabSz="931863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defTabSz="931863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defTabSz="931863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defTabSz="931863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defTabSz="931863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72 Brand" panose="020B0504030603020204" pitchFamily="34" charset="0"/>
              </a:rPr>
              <a:t>April 8</a:t>
            </a:r>
            <a:r>
              <a:rPr lang="en-US" sz="1000" baseline="30000" dirty="0">
                <a:solidFill>
                  <a:schemeClr val="bg1"/>
                </a:solidFill>
                <a:latin typeface="72 Brand" panose="020B0504030603020204" pitchFamily="34" charset="0"/>
              </a:rPr>
              <a:t>th</a:t>
            </a:r>
            <a:r>
              <a:rPr lang="en-US" sz="1000" dirty="0">
                <a:solidFill>
                  <a:schemeClr val="bg1"/>
                </a:solidFill>
                <a:latin typeface="72 Brand" panose="020B0504030603020204" pitchFamily="34" charset="0"/>
              </a:rPr>
              <a:t> 2026</a:t>
            </a:r>
            <a:endParaRPr lang="en-US" sz="1000" b="0" dirty="0">
              <a:solidFill>
                <a:schemeClr val="bg1"/>
              </a:solidFill>
              <a:latin typeface="72 Brand" panose="020B0504030603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F2A8DA3-AFB6-7465-BC1D-0024C58551FD}"/>
              </a:ext>
            </a:extLst>
          </p:cNvPr>
          <p:cNvGrpSpPr/>
          <p:nvPr/>
        </p:nvGrpSpPr>
        <p:grpSpPr>
          <a:xfrm>
            <a:off x="3741036" y="1685865"/>
            <a:ext cx="5809957" cy="747475"/>
            <a:chOff x="3488788" y="5486400"/>
            <a:chExt cx="5809957" cy="747475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31D698A9-5F28-4905-6B11-CEC4DEA3EDCD}"/>
                </a:ext>
              </a:extLst>
            </p:cNvPr>
            <p:cNvSpPr/>
            <p:nvPr/>
          </p:nvSpPr>
          <p:spPr>
            <a:xfrm>
              <a:off x="3488788" y="5486400"/>
              <a:ext cx="5809957" cy="747475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77F61EC-C26A-2D6D-4133-29EA745A5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21527" y="5530150"/>
              <a:ext cx="4643604" cy="677192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D02399A-9E70-A02B-F1B2-5A65BE4BAE54}"/>
              </a:ext>
            </a:extLst>
          </p:cNvPr>
          <p:cNvSpPr txBox="1"/>
          <p:nvPr/>
        </p:nvSpPr>
        <p:spPr>
          <a:xfrm>
            <a:off x="3917042" y="3815314"/>
            <a:ext cx="5340772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US" sz="1400" dirty="0">
                <a:solidFill>
                  <a:srgbClr val="FFFFFF"/>
                </a:solidFill>
                <a:latin typeface="72 Brand Book" panose="020B0404030603020204" pitchFamily="34" charset="0"/>
              </a:rPr>
              <a:t>Jordan Roberts</a:t>
            </a:r>
          </a:p>
          <a:p>
            <a:pPr defTabSz="914400"/>
            <a:r>
              <a:rPr lang="en-US" sz="1400" dirty="0">
                <a:solidFill>
                  <a:srgbClr val="FFFFFF"/>
                </a:solidFill>
                <a:latin typeface="72 Brand Book" panose="020B0404030603020204" pitchFamily="34" charset="0"/>
              </a:rPr>
              <a:t>Connors Group</a:t>
            </a:r>
          </a:p>
          <a:p>
            <a:pPr defTabSz="914400"/>
            <a:r>
              <a:rPr lang="en-US" sz="1400" dirty="0">
                <a:solidFill>
                  <a:srgbClr val="FFFFFF"/>
                </a:solidFill>
                <a:latin typeface="72 Brand Book" panose="020B0404030603020204" pitchFamily="34" charset="0"/>
              </a:rPr>
              <a:t>Account Manager</a:t>
            </a:r>
          </a:p>
          <a:p>
            <a:pPr defTabSz="914400"/>
            <a:r>
              <a:rPr lang="en-US" sz="1400" u="sng" dirty="0">
                <a:solidFill>
                  <a:schemeClr val="bg1"/>
                </a:solidFill>
                <a:latin typeface="72 Brand Book" panose="020B0404030603020204" pitchFamily="34" charset="0"/>
              </a:rPr>
              <a:t>jroberts@connorsllc.com</a:t>
            </a:r>
          </a:p>
          <a:p>
            <a:pPr defTabSz="914400"/>
            <a:r>
              <a:rPr lang="en-US" sz="1400" dirty="0">
                <a:solidFill>
                  <a:srgbClr val="FFFFFF"/>
                </a:solidFill>
                <a:latin typeface="72 Brand Book" panose="020B0404030603020204" pitchFamily="34" charset="0"/>
              </a:rPr>
              <a:t>(724) 470-7484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93EFB-BDE0-671B-13D9-FE82DE9AB40F}"/>
              </a:ext>
            </a:extLst>
          </p:cNvPr>
          <p:cNvSpPr txBox="1"/>
          <p:nvPr/>
        </p:nvSpPr>
        <p:spPr>
          <a:xfrm>
            <a:off x="3741036" y="3101641"/>
            <a:ext cx="67995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Topic:  The North Star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3A7ED2-91E3-7520-616B-1392B28DEF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3699" y="3309390"/>
            <a:ext cx="1583143" cy="1583143"/>
          </a:xfrm>
          <a:prstGeom prst="ellips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2F6D9E-FE12-BB77-7EAA-38FB067FBE3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6419319" y="2276464"/>
            <a:ext cx="4121253" cy="41212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2191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091DBE-71C0-AD61-F62F-E8E1C737E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87EBADB-9728-1E5F-15D7-509372A9130B}"/>
              </a:ext>
            </a:extLst>
          </p:cNvPr>
          <p:cNvSpPr txBox="1"/>
          <p:nvPr/>
        </p:nvSpPr>
        <p:spPr>
          <a:xfrm>
            <a:off x="605845" y="493060"/>
            <a:ext cx="67908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72 Brand" panose="020B0504030603020204" pitchFamily="34" charset="0"/>
                <a:ea typeface="+mn-ea"/>
                <a:cs typeface="+mn-cs"/>
              </a:rPr>
              <a:t>The Integration Model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ADBAB77-9D5B-7CC7-ECB6-431F8719D858}"/>
              </a:ext>
            </a:extLst>
          </p:cNvPr>
          <p:cNvSpPr/>
          <p:nvPr/>
        </p:nvSpPr>
        <p:spPr>
          <a:xfrm>
            <a:off x="11701463" y="0"/>
            <a:ext cx="492126" cy="492315"/>
          </a:xfrm>
          <a:prstGeom prst="rect">
            <a:avLst/>
          </a:prstGeom>
          <a:solidFill>
            <a:schemeClr val="accent2"/>
          </a:solidFill>
          <a:ln w="12700">
            <a:noFill/>
            <a:headEnd type="none" w="med" len="med"/>
            <a:tailEnd type="none" w="med" len="med"/>
          </a:ln>
          <a:effectLst>
            <a:outerShdw blurRad="508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82737" tIns="146190" rIns="182737" bIns="1461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17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rgbClr val="002A86"/>
                  </a:gs>
                  <a:gs pos="100000">
                    <a:srgbClr val="002A86"/>
                  </a:gs>
                </a:gsLst>
                <a:lin ang="2700000" scaled="1"/>
              </a:gradFill>
              <a:effectLst/>
              <a:uLnTx/>
              <a:uFillTx/>
              <a:latin typeface="72 Brand Medium" panose="020B0504030603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FF5675-D4AF-1DE6-F857-9601F119E5D6}"/>
              </a:ext>
            </a:extLst>
          </p:cNvPr>
          <p:cNvSpPr txBox="1"/>
          <p:nvPr/>
        </p:nvSpPr>
        <p:spPr>
          <a:xfrm>
            <a:off x="605845" y="1032140"/>
            <a:ext cx="114077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72 Brand" panose="020B0504030603020204" pitchFamily="34" charset="0"/>
                <a:ea typeface="+mn-ea"/>
                <a:cs typeface="+mn-cs"/>
              </a:rPr>
              <a:t>Three Components of Performance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BFB074A-6BFE-5999-A676-1580C062E5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8890800"/>
              </p:ext>
            </p:extLst>
          </p:nvPr>
        </p:nvGraphicFramePr>
        <p:xfrm>
          <a:off x="2530967" y="1365510"/>
          <a:ext cx="7133240" cy="4788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B295E52-E9E2-44BB-961C-326961A29E7E}"/>
              </a:ext>
            </a:extLst>
          </p:cNvPr>
          <p:cNvSpPr txBox="1"/>
          <p:nvPr/>
        </p:nvSpPr>
        <p:spPr>
          <a:xfrm>
            <a:off x="701039" y="2592373"/>
            <a:ext cx="3149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144A"/>
                </a:solidFill>
                <a:effectLst/>
                <a:uLnTx/>
                <a:uFillTx/>
                <a:latin typeface="72 Brand Medium" panose="020B0504030603020204" pitchFamily="34" charset="0"/>
                <a:ea typeface="+mn-ea"/>
                <a:cs typeface="72 Mono" panose="020B0509030603020204" pitchFamily="49" charset="0"/>
              </a:rPr>
              <a:t>Define expectations</a:t>
            </a:r>
          </a:p>
          <a:p>
            <a:pPr marR="0" lvl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srgbClr val="00144A"/>
                </a:solidFill>
                <a:latin typeface="72 Brand Medium" panose="020B0504030603020204" pitchFamily="34" charset="0"/>
                <a:cs typeface="72 Mono" panose="020B0509030603020204" pitchFamily="49" charset="0"/>
              </a:rPr>
              <a:t>(process)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144A"/>
              </a:solidFill>
              <a:effectLst/>
              <a:uLnTx/>
              <a:uFillTx/>
              <a:latin typeface="72 Brand Medium" panose="020B0504030603020204" pitchFamily="34" charset="0"/>
              <a:ea typeface="+mn-ea"/>
              <a:cs typeface="72 Mono" panose="020B05090306030202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8FAD98-55C5-E9CC-0844-F94A684F5B06}"/>
              </a:ext>
            </a:extLst>
          </p:cNvPr>
          <p:cNvSpPr txBox="1"/>
          <p:nvPr/>
        </p:nvSpPr>
        <p:spPr>
          <a:xfrm>
            <a:off x="8344536" y="2598883"/>
            <a:ext cx="34617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144A"/>
                </a:solidFill>
                <a:effectLst/>
                <a:uLnTx/>
                <a:uFillTx/>
                <a:latin typeface="72 Brand Medium" panose="020B0504030603020204" pitchFamily="34" charset="0"/>
                <a:ea typeface="+mn-ea"/>
                <a:cs typeface="72 Mono" panose="020B0509030603020204" pitchFamily="49" charset="0"/>
              </a:rPr>
              <a:t>Measure performance</a:t>
            </a:r>
          </a:p>
          <a:p>
            <a:pPr marR="0" lvl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srgbClr val="00144A"/>
                </a:solidFill>
                <a:latin typeface="72 Brand Medium" panose="020B0504030603020204" pitchFamily="34" charset="0"/>
                <a:cs typeface="72 Mono" panose="020B0509030603020204" pitchFamily="49" charset="0"/>
              </a:rPr>
              <a:t>(technology)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144A"/>
              </a:solidFill>
              <a:effectLst/>
              <a:uLnTx/>
              <a:uFillTx/>
              <a:latin typeface="72 Brand Medium" panose="020B0504030603020204" pitchFamily="34" charset="0"/>
              <a:ea typeface="+mn-ea"/>
              <a:cs typeface="72 Mono" panose="020B05090306030202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089E60-B92D-3889-6953-CC2011458CD1}"/>
              </a:ext>
            </a:extLst>
          </p:cNvPr>
          <p:cNvSpPr txBox="1"/>
          <p:nvPr/>
        </p:nvSpPr>
        <p:spPr>
          <a:xfrm>
            <a:off x="4861718" y="6027003"/>
            <a:ext cx="24717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144A"/>
                </a:solidFill>
                <a:effectLst/>
                <a:uLnTx/>
                <a:uFillTx/>
                <a:latin typeface="72 Brand Medium" panose="020B0504030603020204" pitchFamily="34" charset="0"/>
                <a:ea typeface="+mn-ea"/>
                <a:cs typeface="72 Mono" panose="020B0509030603020204" pitchFamily="49" charset="0"/>
              </a:rPr>
              <a:t>Drive </a:t>
            </a:r>
            <a:r>
              <a:rPr lang="en-US" sz="2400" dirty="0">
                <a:solidFill>
                  <a:srgbClr val="00144A"/>
                </a:solidFill>
                <a:latin typeface="72 Brand Medium" panose="020B0504030603020204" pitchFamily="34" charset="0"/>
                <a:cs typeface="72 Mono" panose="020B0509030603020204" pitchFamily="49" charset="0"/>
              </a:rPr>
              <a:t>action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144A"/>
              </a:solidFill>
              <a:effectLst/>
              <a:uLnTx/>
              <a:uFillTx/>
              <a:latin typeface="72 Brand Medium" panose="020B0504030603020204" pitchFamily="34" charset="0"/>
              <a:ea typeface="+mn-ea"/>
              <a:cs typeface="72 Mono" panose="020B0509030603020204" pitchFamily="49" charset="0"/>
            </a:endParaRPr>
          </a:p>
          <a:p>
            <a:pPr marR="0" lvl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144A"/>
                </a:solidFill>
                <a:effectLst/>
                <a:uLnTx/>
                <a:uFillTx/>
                <a:latin typeface="72 Brand Medium" panose="020B0504030603020204" pitchFamily="34" charset="0"/>
                <a:ea typeface="+mn-ea"/>
                <a:cs typeface="72 Mono" panose="020B0509030603020204" pitchFamily="49" charset="0"/>
              </a:rPr>
              <a:t>(people</a:t>
            </a:r>
            <a:r>
              <a:rPr lang="en-US" sz="2400" dirty="0">
                <a:solidFill>
                  <a:srgbClr val="00144A"/>
                </a:solidFill>
                <a:latin typeface="72 Brand Medium" panose="020B0504030603020204" pitchFamily="34" charset="0"/>
                <a:cs typeface="72 Mono" panose="020B0509030603020204" pitchFamily="49" charset="0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144A"/>
              </a:solidFill>
              <a:effectLst/>
              <a:uLnTx/>
              <a:uFillTx/>
              <a:latin typeface="72 Brand Medium" panose="020B0504030603020204" pitchFamily="34" charset="0"/>
              <a:ea typeface="+mn-ea"/>
              <a:cs typeface="72 Mono" panose="020B0509030603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662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3B1B4C-B268-1B79-825C-6AC47613F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raphic 7">
            <a:extLst>
              <a:ext uri="{FF2B5EF4-FFF2-40B4-BE49-F238E27FC236}">
                <a16:creationId xmlns:a16="http://schemas.microsoft.com/office/drawing/2014/main" id="{0F83795D-6D0F-298B-FF7E-61884733A022}"/>
              </a:ext>
            </a:extLst>
          </p:cNvPr>
          <p:cNvSpPr/>
          <p:nvPr/>
        </p:nvSpPr>
        <p:spPr>
          <a:xfrm>
            <a:off x="-1979013" y="-334395"/>
            <a:ext cx="15233956" cy="8516054"/>
          </a:xfrm>
          <a:custGeom>
            <a:avLst/>
            <a:gdLst>
              <a:gd name="connsiteX0" fmla="*/ 0 w 33903739"/>
              <a:gd name="connsiteY0" fmla="*/ 12409468 h 12409468"/>
              <a:gd name="connsiteX1" fmla="*/ 24221832 w 33903739"/>
              <a:gd name="connsiteY1" fmla="*/ 8204795 h 12409468"/>
              <a:gd name="connsiteX2" fmla="*/ 33903740 w 33903739"/>
              <a:gd name="connsiteY2" fmla="*/ 0 h 12409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03739" h="12409468">
                <a:moveTo>
                  <a:pt x="0" y="12409468"/>
                </a:moveTo>
                <a:cubicBezTo>
                  <a:pt x="5734056" y="12000365"/>
                  <a:pt x="19215912" y="10091216"/>
                  <a:pt x="24221832" y="8204795"/>
                </a:cubicBezTo>
                <a:cubicBezTo>
                  <a:pt x="29467128" y="6228144"/>
                  <a:pt x="33023834" y="2189460"/>
                  <a:pt x="33903740" y="0"/>
                </a:cubicBezTo>
              </a:path>
            </a:pathLst>
          </a:custGeom>
          <a:noFill/>
          <a:ln w="9525" cap="rnd" algn="ctr">
            <a:gradFill flip="none" rotWithShape="1">
              <a:gsLst>
                <a:gs pos="0">
                  <a:srgbClr val="704DFF">
                    <a:alpha val="15000"/>
                  </a:srgbClr>
                </a:gs>
                <a:gs pos="99000">
                  <a:srgbClr val="704DFF">
                    <a:alpha val="0"/>
                  </a:srgbClr>
                </a:gs>
              </a:gsLst>
              <a:lin ang="16200000" scaled="0"/>
              <a:tileRect/>
            </a:gradFill>
            <a:miter lim="800000"/>
            <a:headEnd/>
            <a:tailEnd/>
          </a:ln>
          <a:effectLst>
            <a:outerShdw blurRad="1270000" algn="ctr" rotWithShape="0">
              <a:srgbClr val="D1EFFF"/>
            </a:outerShdw>
          </a:effectLst>
        </p:spPr>
        <p:txBody>
          <a:bodyPr lIns="274105" tIns="219285" rIns="274105" bIns="219285" rtlCol="0" anchor="t"/>
          <a:lstStyle/>
          <a:p>
            <a:pPr marL="0" marR="0" lvl="0" indent="0" algn="l" defTabSz="1370412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endParaRPr kumimoji="0" lang="en-D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Graphic 7">
            <a:extLst>
              <a:ext uri="{FF2B5EF4-FFF2-40B4-BE49-F238E27FC236}">
                <a16:creationId xmlns:a16="http://schemas.microsoft.com/office/drawing/2014/main" id="{39F1FEA8-2933-F77C-FDD4-3997C8DA58A8}"/>
              </a:ext>
            </a:extLst>
          </p:cNvPr>
          <p:cNvSpPr/>
          <p:nvPr/>
        </p:nvSpPr>
        <p:spPr>
          <a:xfrm>
            <a:off x="-3296850" y="-505146"/>
            <a:ext cx="15233956" cy="8516055"/>
          </a:xfrm>
          <a:custGeom>
            <a:avLst/>
            <a:gdLst>
              <a:gd name="connsiteX0" fmla="*/ 0 w 33903739"/>
              <a:gd name="connsiteY0" fmla="*/ 12409468 h 12409468"/>
              <a:gd name="connsiteX1" fmla="*/ 24221832 w 33903739"/>
              <a:gd name="connsiteY1" fmla="*/ 8204795 h 12409468"/>
              <a:gd name="connsiteX2" fmla="*/ 33903740 w 33903739"/>
              <a:gd name="connsiteY2" fmla="*/ 0 h 12409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03739" h="12409468">
                <a:moveTo>
                  <a:pt x="0" y="12409468"/>
                </a:moveTo>
                <a:cubicBezTo>
                  <a:pt x="5734056" y="12000365"/>
                  <a:pt x="19215912" y="10091216"/>
                  <a:pt x="24221832" y="8204795"/>
                </a:cubicBezTo>
                <a:cubicBezTo>
                  <a:pt x="29467128" y="6228144"/>
                  <a:pt x="33023834" y="2189460"/>
                  <a:pt x="33903740" y="0"/>
                </a:cubicBezTo>
              </a:path>
            </a:pathLst>
          </a:custGeom>
          <a:noFill/>
          <a:ln w="9525" cap="rnd" algn="ctr">
            <a:gradFill flip="none" rotWithShape="1">
              <a:gsLst>
                <a:gs pos="0">
                  <a:srgbClr val="704DFF">
                    <a:alpha val="15000"/>
                  </a:srgbClr>
                </a:gs>
                <a:gs pos="99000">
                  <a:srgbClr val="704DFF">
                    <a:alpha val="0"/>
                  </a:srgbClr>
                </a:gs>
              </a:gsLst>
              <a:lin ang="16200000" scaled="0"/>
              <a:tileRect/>
            </a:gradFill>
            <a:miter lim="800000"/>
            <a:headEnd/>
            <a:tailEnd/>
          </a:ln>
          <a:effectLst>
            <a:outerShdw blurRad="1270000" algn="ctr" rotWithShape="0">
              <a:srgbClr val="D1EFFF"/>
            </a:outerShdw>
          </a:effectLst>
        </p:spPr>
        <p:txBody>
          <a:bodyPr lIns="274105" tIns="219285" rIns="274105" bIns="219285" rtlCol="0" anchor="t"/>
          <a:lstStyle/>
          <a:p>
            <a:pPr marL="0" marR="0" lvl="0" indent="0" algn="l" defTabSz="1370412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endParaRPr kumimoji="0" lang="en-D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Graphic 7">
            <a:extLst>
              <a:ext uri="{FF2B5EF4-FFF2-40B4-BE49-F238E27FC236}">
                <a16:creationId xmlns:a16="http://schemas.microsoft.com/office/drawing/2014/main" id="{AA3D2E28-0283-2EB9-A062-C88E4E257ECD}"/>
              </a:ext>
            </a:extLst>
          </p:cNvPr>
          <p:cNvSpPr/>
          <p:nvPr/>
        </p:nvSpPr>
        <p:spPr>
          <a:xfrm>
            <a:off x="-4614687" y="-675897"/>
            <a:ext cx="15233956" cy="8516055"/>
          </a:xfrm>
          <a:custGeom>
            <a:avLst/>
            <a:gdLst>
              <a:gd name="connsiteX0" fmla="*/ 0 w 33903739"/>
              <a:gd name="connsiteY0" fmla="*/ 12409468 h 12409468"/>
              <a:gd name="connsiteX1" fmla="*/ 24221832 w 33903739"/>
              <a:gd name="connsiteY1" fmla="*/ 8204795 h 12409468"/>
              <a:gd name="connsiteX2" fmla="*/ 33903740 w 33903739"/>
              <a:gd name="connsiteY2" fmla="*/ 0 h 12409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03739" h="12409468">
                <a:moveTo>
                  <a:pt x="0" y="12409468"/>
                </a:moveTo>
                <a:cubicBezTo>
                  <a:pt x="5734056" y="12000365"/>
                  <a:pt x="19215912" y="10091216"/>
                  <a:pt x="24221832" y="8204795"/>
                </a:cubicBezTo>
                <a:cubicBezTo>
                  <a:pt x="29467128" y="6228144"/>
                  <a:pt x="33023834" y="2189460"/>
                  <a:pt x="33903740" y="0"/>
                </a:cubicBezTo>
              </a:path>
            </a:pathLst>
          </a:custGeom>
          <a:noFill/>
          <a:ln w="9525" cap="rnd" algn="ctr">
            <a:gradFill flip="none" rotWithShape="1">
              <a:gsLst>
                <a:gs pos="0">
                  <a:srgbClr val="704DFF">
                    <a:alpha val="15000"/>
                  </a:srgbClr>
                </a:gs>
                <a:gs pos="99000">
                  <a:srgbClr val="704DFF">
                    <a:alpha val="0"/>
                  </a:srgbClr>
                </a:gs>
              </a:gsLst>
              <a:lin ang="16200000" scaled="0"/>
              <a:tileRect/>
            </a:gradFill>
            <a:miter lim="800000"/>
            <a:headEnd/>
            <a:tailEnd/>
          </a:ln>
          <a:effectLst>
            <a:outerShdw blurRad="1270000" algn="ctr" rotWithShape="0">
              <a:srgbClr val="D1EFFF"/>
            </a:outerShdw>
          </a:effectLst>
        </p:spPr>
        <p:txBody>
          <a:bodyPr lIns="274105" tIns="219285" rIns="274105" bIns="219285" rtlCol="0" anchor="t"/>
          <a:lstStyle/>
          <a:p>
            <a:pPr marL="0" marR="0" lvl="0" indent="0" algn="l" defTabSz="1370412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endParaRPr kumimoji="0" lang="en-D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Graphic 7">
            <a:extLst>
              <a:ext uri="{FF2B5EF4-FFF2-40B4-BE49-F238E27FC236}">
                <a16:creationId xmlns:a16="http://schemas.microsoft.com/office/drawing/2014/main" id="{80AEBF64-4849-226A-34F9-99A04469C129}"/>
              </a:ext>
            </a:extLst>
          </p:cNvPr>
          <p:cNvSpPr/>
          <p:nvPr/>
        </p:nvSpPr>
        <p:spPr>
          <a:xfrm>
            <a:off x="-5932523" y="-846648"/>
            <a:ext cx="15233956" cy="8516055"/>
          </a:xfrm>
          <a:custGeom>
            <a:avLst/>
            <a:gdLst>
              <a:gd name="connsiteX0" fmla="*/ 0 w 33903739"/>
              <a:gd name="connsiteY0" fmla="*/ 12409468 h 12409468"/>
              <a:gd name="connsiteX1" fmla="*/ 24221832 w 33903739"/>
              <a:gd name="connsiteY1" fmla="*/ 8204795 h 12409468"/>
              <a:gd name="connsiteX2" fmla="*/ 33903740 w 33903739"/>
              <a:gd name="connsiteY2" fmla="*/ 0 h 12409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03739" h="12409468">
                <a:moveTo>
                  <a:pt x="0" y="12409468"/>
                </a:moveTo>
                <a:cubicBezTo>
                  <a:pt x="5734056" y="12000365"/>
                  <a:pt x="19215912" y="10091216"/>
                  <a:pt x="24221832" y="8204795"/>
                </a:cubicBezTo>
                <a:cubicBezTo>
                  <a:pt x="29467128" y="6228144"/>
                  <a:pt x="33023834" y="2189460"/>
                  <a:pt x="33903740" y="0"/>
                </a:cubicBezTo>
              </a:path>
            </a:pathLst>
          </a:custGeom>
          <a:noFill/>
          <a:ln w="9525" cap="rnd" algn="ctr">
            <a:gradFill flip="none" rotWithShape="1">
              <a:gsLst>
                <a:gs pos="0">
                  <a:srgbClr val="704DFF">
                    <a:alpha val="15000"/>
                  </a:srgbClr>
                </a:gs>
                <a:gs pos="99000">
                  <a:srgbClr val="704DFF">
                    <a:alpha val="0"/>
                  </a:srgbClr>
                </a:gs>
              </a:gsLst>
              <a:lin ang="16200000" scaled="0"/>
              <a:tileRect/>
            </a:gradFill>
            <a:miter lim="800000"/>
            <a:headEnd/>
            <a:tailEnd/>
          </a:ln>
          <a:effectLst>
            <a:outerShdw blurRad="1270000" algn="ctr" rotWithShape="0">
              <a:srgbClr val="D1EFFF"/>
            </a:outerShdw>
          </a:effectLst>
        </p:spPr>
        <p:txBody>
          <a:bodyPr lIns="274105" tIns="219285" rIns="274105" bIns="219285" rtlCol="0" anchor="t"/>
          <a:lstStyle/>
          <a:p>
            <a:pPr marL="0" marR="0" lvl="0" indent="0" algn="l" defTabSz="1370412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endParaRPr kumimoji="0" lang="en-D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Graphic 7">
            <a:extLst>
              <a:ext uri="{FF2B5EF4-FFF2-40B4-BE49-F238E27FC236}">
                <a16:creationId xmlns:a16="http://schemas.microsoft.com/office/drawing/2014/main" id="{F30B00A5-E9E2-7667-7E8D-CB4E626318E2}"/>
              </a:ext>
            </a:extLst>
          </p:cNvPr>
          <p:cNvSpPr/>
          <p:nvPr/>
        </p:nvSpPr>
        <p:spPr>
          <a:xfrm>
            <a:off x="-7250359" y="-1017398"/>
            <a:ext cx="15233956" cy="8516055"/>
          </a:xfrm>
          <a:custGeom>
            <a:avLst/>
            <a:gdLst>
              <a:gd name="connsiteX0" fmla="*/ 0 w 33903739"/>
              <a:gd name="connsiteY0" fmla="*/ 12409468 h 12409468"/>
              <a:gd name="connsiteX1" fmla="*/ 24221832 w 33903739"/>
              <a:gd name="connsiteY1" fmla="*/ 8204795 h 12409468"/>
              <a:gd name="connsiteX2" fmla="*/ 33903740 w 33903739"/>
              <a:gd name="connsiteY2" fmla="*/ 0 h 12409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03739" h="12409468">
                <a:moveTo>
                  <a:pt x="0" y="12409468"/>
                </a:moveTo>
                <a:cubicBezTo>
                  <a:pt x="5734056" y="12000365"/>
                  <a:pt x="19215912" y="10091216"/>
                  <a:pt x="24221832" y="8204795"/>
                </a:cubicBezTo>
                <a:cubicBezTo>
                  <a:pt x="29467128" y="6228144"/>
                  <a:pt x="33023834" y="2189460"/>
                  <a:pt x="33903740" y="0"/>
                </a:cubicBezTo>
              </a:path>
            </a:pathLst>
          </a:custGeom>
          <a:noFill/>
          <a:ln w="9525" cap="rnd" algn="ctr">
            <a:gradFill flip="none" rotWithShape="1">
              <a:gsLst>
                <a:gs pos="0">
                  <a:srgbClr val="704DFF">
                    <a:alpha val="15000"/>
                  </a:srgbClr>
                </a:gs>
                <a:gs pos="100000">
                  <a:srgbClr val="704DFF">
                    <a:alpha val="0"/>
                  </a:srgbClr>
                </a:gs>
              </a:gsLst>
              <a:lin ang="16200000" scaled="0"/>
              <a:tileRect/>
            </a:gradFill>
            <a:miter lim="800000"/>
            <a:headEnd/>
            <a:tailEnd/>
          </a:ln>
          <a:effectLst>
            <a:outerShdw blurRad="1270000" algn="ctr" rotWithShape="0">
              <a:srgbClr val="D1EFFF"/>
            </a:outerShdw>
          </a:effectLst>
        </p:spPr>
        <p:txBody>
          <a:bodyPr lIns="274105" tIns="219285" rIns="274105" bIns="219285" rtlCol="0" anchor="t"/>
          <a:lstStyle/>
          <a:p>
            <a:pPr marL="0" marR="0" lvl="0" indent="0" algn="l" defTabSz="1370412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endParaRPr kumimoji="0" lang="en-D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Graphic 7">
            <a:extLst>
              <a:ext uri="{FF2B5EF4-FFF2-40B4-BE49-F238E27FC236}">
                <a16:creationId xmlns:a16="http://schemas.microsoft.com/office/drawing/2014/main" id="{A56AF15D-0FBA-0A1F-EE5C-8F04AF4E93B5}"/>
              </a:ext>
            </a:extLst>
          </p:cNvPr>
          <p:cNvSpPr/>
          <p:nvPr/>
        </p:nvSpPr>
        <p:spPr>
          <a:xfrm>
            <a:off x="-8568196" y="-1188149"/>
            <a:ext cx="15233956" cy="8516055"/>
          </a:xfrm>
          <a:custGeom>
            <a:avLst/>
            <a:gdLst>
              <a:gd name="connsiteX0" fmla="*/ 0 w 33903739"/>
              <a:gd name="connsiteY0" fmla="*/ 12409468 h 12409468"/>
              <a:gd name="connsiteX1" fmla="*/ 24221832 w 33903739"/>
              <a:gd name="connsiteY1" fmla="*/ 8204795 h 12409468"/>
              <a:gd name="connsiteX2" fmla="*/ 33903740 w 33903739"/>
              <a:gd name="connsiteY2" fmla="*/ 0 h 12409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03739" h="12409468">
                <a:moveTo>
                  <a:pt x="0" y="12409468"/>
                </a:moveTo>
                <a:cubicBezTo>
                  <a:pt x="5734056" y="12000365"/>
                  <a:pt x="19215912" y="10091216"/>
                  <a:pt x="24221832" y="8204795"/>
                </a:cubicBezTo>
                <a:cubicBezTo>
                  <a:pt x="29467128" y="6228144"/>
                  <a:pt x="33023834" y="2189460"/>
                  <a:pt x="33903740" y="0"/>
                </a:cubicBezTo>
              </a:path>
            </a:pathLst>
          </a:custGeom>
          <a:noFill/>
          <a:ln w="9525" cap="rnd" algn="ctr">
            <a:gradFill flip="none" rotWithShape="1">
              <a:gsLst>
                <a:gs pos="0">
                  <a:srgbClr val="704DFF">
                    <a:alpha val="15000"/>
                  </a:srgbClr>
                </a:gs>
                <a:gs pos="100000">
                  <a:srgbClr val="704DFF">
                    <a:alpha val="0"/>
                  </a:srgbClr>
                </a:gs>
              </a:gsLst>
              <a:lin ang="16200000" scaled="0"/>
              <a:tileRect/>
            </a:gradFill>
            <a:miter lim="800000"/>
            <a:headEnd/>
            <a:tailEnd/>
          </a:ln>
          <a:effectLst>
            <a:outerShdw blurRad="1270000" algn="ctr" rotWithShape="0">
              <a:srgbClr val="D1EFFF"/>
            </a:outerShdw>
          </a:effectLst>
        </p:spPr>
        <p:txBody>
          <a:bodyPr lIns="274105" tIns="219285" rIns="274105" bIns="219285" rtlCol="0" anchor="t"/>
          <a:lstStyle/>
          <a:p>
            <a:pPr marL="0" marR="0" lvl="0" indent="0" algn="l" defTabSz="1370412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endParaRPr kumimoji="0" lang="en-D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Graphic 7">
            <a:extLst>
              <a:ext uri="{FF2B5EF4-FFF2-40B4-BE49-F238E27FC236}">
                <a16:creationId xmlns:a16="http://schemas.microsoft.com/office/drawing/2014/main" id="{1E6575A7-7A56-7919-B041-5AA64C25191D}"/>
              </a:ext>
            </a:extLst>
          </p:cNvPr>
          <p:cNvSpPr/>
          <p:nvPr/>
        </p:nvSpPr>
        <p:spPr>
          <a:xfrm>
            <a:off x="-9886032" y="-1358900"/>
            <a:ext cx="15233956" cy="8516055"/>
          </a:xfrm>
          <a:custGeom>
            <a:avLst/>
            <a:gdLst>
              <a:gd name="connsiteX0" fmla="*/ 0 w 33903739"/>
              <a:gd name="connsiteY0" fmla="*/ 12409468 h 12409468"/>
              <a:gd name="connsiteX1" fmla="*/ 24221832 w 33903739"/>
              <a:gd name="connsiteY1" fmla="*/ 8204795 h 12409468"/>
              <a:gd name="connsiteX2" fmla="*/ 33903740 w 33903739"/>
              <a:gd name="connsiteY2" fmla="*/ 0 h 12409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03739" h="12409468">
                <a:moveTo>
                  <a:pt x="0" y="12409468"/>
                </a:moveTo>
                <a:cubicBezTo>
                  <a:pt x="5734056" y="12000365"/>
                  <a:pt x="19215912" y="10091216"/>
                  <a:pt x="24221832" y="8204795"/>
                </a:cubicBezTo>
                <a:cubicBezTo>
                  <a:pt x="29467128" y="6228144"/>
                  <a:pt x="33023834" y="2189460"/>
                  <a:pt x="33903740" y="0"/>
                </a:cubicBezTo>
              </a:path>
            </a:pathLst>
          </a:custGeom>
          <a:noFill/>
          <a:ln w="9525" cap="rnd" algn="ctr">
            <a:gradFill flip="none" rotWithShape="1">
              <a:gsLst>
                <a:gs pos="0">
                  <a:srgbClr val="704DFF">
                    <a:alpha val="15000"/>
                  </a:srgbClr>
                </a:gs>
                <a:gs pos="99000">
                  <a:srgbClr val="704DFF">
                    <a:alpha val="0"/>
                  </a:srgbClr>
                </a:gs>
              </a:gsLst>
              <a:lin ang="16200000" scaled="0"/>
              <a:tileRect/>
            </a:gradFill>
            <a:miter lim="800000"/>
            <a:headEnd/>
            <a:tailEnd/>
          </a:ln>
          <a:effectLst>
            <a:outerShdw blurRad="1270000" algn="ctr" rotWithShape="0">
              <a:srgbClr val="D1EFFF"/>
            </a:outerShdw>
          </a:effectLst>
        </p:spPr>
        <p:txBody>
          <a:bodyPr lIns="274105" tIns="219285" rIns="274105" bIns="219285" rtlCol="0" anchor="t"/>
          <a:lstStyle/>
          <a:p>
            <a:pPr marL="0" marR="0" lvl="0" indent="0" algn="l" defTabSz="1370412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endParaRPr kumimoji="0" lang="en-D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539F833B-C129-E108-DCDD-EBF633A6FEBB}"/>
              </a:ext>
            </a:extLst>
          </p:cNvPr>
          <p:cNvSpPr txBox="1"/>
          <p:nvPr/>
        </p:nvSpPr>
        <p:spPr>
          <a:xfrm>
            <a:off x="1179864" y="2828835"/>
            <a:ext cx="9835445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72 Brand"/>
                <a:ea typeface="+mn-ea"/>
                <a:cs typeface="+mn-cs"/>
              </a:rPr>
              <a:t>Standards Define it. Systems Measure it. Leaders Make it Happen.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820A32-704F-A2CA-1290-38EAED72560C}"/>
              </a:ext>
            </a:extLst>
          </p:cNvPr>
          <p:cNvSpPr/>
          <p:nvPr/>
        </p:nvSpPr>
        <p:spPr>
          <a:xfrm>
            <a:off x="11701463" y="0"/>
            <a:ext cx="492126" cy="492315"/>
          </a:xfrm>
          <a:prstGeom prst="rect">
            <a:avLst/>
          </a:prstGeom>
          <a:solidFill>
            <a:schemeClr val="accent2"/>
          </a:solidFill>
          <a:ln w="12700">
            <a:noFill/>
            <a:headEnd type="none" w="med" len="med"/>
            <a:tailEnd type="none" w="med" len="med"/>
          </a:ln>
          <a:effectLst>
            <a:outerShdw blurRad="508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82737" tIns="146190" rIns="182737" bIns="1461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17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rgbClr val="002A86"/>
                  </a:gs>
                  <a:gs pos="100000">
                    <a:srgbClr val="002A86"/>
                  </a:gs>
                </a:gsLst>
                <a:lin ang="2700000" scaled="1"/>
              </a:gradFill>
              <a:effectLst/>
              <a:uLnTx/>
              <a:uFillTx/>
              <a:latin typeface="72 Brand Medium" panose="020B05040306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4691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7971B0-BCAF-9F22-0202-D98A976F8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125D0D-ABCB-2C31-BAEC-5C558F6C7B93}"/>
              </a:ext>
            </a:extLst>
          </p:cNvPr>
          <p:cNvSpPr/>
          <p:nvPr/>
        </p:nvSpPr>
        <p:spPr>
          <a:xfrm>
            <a:off x="1586" y="0"/>
            <a:ext cx="12192001" cy="6858000"/>
          </a:xfrm>
          <a:prstGeom prst="rect">
            <a:avLst/>
          </a:prstGeom>
          <a:solidFill>
            <a:schemeClr val="accent2"/>
          </a:solidFill>
          <a:ln w="12700">
            <a:noFill/>
            <a:headEnd type="none" w="med" len="med"/>
            <a:tailEnd type="none" w="med" len="med"/>
          </a:ln>
          <a:effectLst>
            <a:outerShdw blurRad="508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82737" tIns="146190" rIns="182737" bIns="1461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17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rgbClr val="002A86"/>
                  </a:gs>
                  <a:gs pos="100000">
                    <a:srgbClr val="002A86"/>
                  </a:gs>
                </a:gsLst>
                <a:lin ang="2700000" scaled="1"/>
              </a:gradFill>
              <a:effectLst/>
              <a:uLnTx/>
              <a:uFillTx/>
              <a:latin typeface="72 Brand Medium" panose="020B0504030603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31CB91-056B-FA64-10E2-E5CFF4338B08}"/>
              </a:ext>
            </a:extLst>
          </p:cNvPr>
          <p:cNvSpPr txBox="1"/>
          <p:nvPr/>
        </p:nvSpPr>
        <p:spPr>
          <a:xfrm>
            <a:off x="2073838" y="2751891"/>
            <a:ext cx="8047495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72 Brand Medium" panose="020B0504030603020204" pitchFamily="34" charset="0"/>
                <a:ea typeface="+mn-ea"/>
                <a:cs typeface="+mn-cs"/>
              </a:rPr>
              <a:t>Where IT and Labor Standards Connect (And Break)</a:t>
            </a:r>
          </a:p>
        </p:txBody>
      </p:sp>
    </p:spTree>
    <p:extLst>
      <p:ext uri="{BB962C8B-B14F-4D97-AF65-F5344CB8AC3E}">
        <p14:creationId xmlns:p14="http://schemas.microsoft.com/office/powerpoint/2010/main" val="3097421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27062-3C49-5078-626E-317124A5C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7BF102E1-A6AA-935E-075D-7956831539AE}"/>
              </a:ext>
            </a:extLst>
          </p:cNvPr>
          <p:cNvSpPr txBox="1"/>
          <p:nvPr/>
        </p:nvSpPr>
        <p:spPr>
          <a:xfrm>
            <a:off x="605845" y="493060"/>
            <a:ext cx="67908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72 Brand" panose="020B0504030603020204" pitchFamily="34" charset="0"/>
                <a:ea typeface="+mn-ea"/>
                <a:cs typeface="+mn-cs"/>
              </a:rPr>
              <a:t>What Good Looks Like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3AA00C-6932-560C-8C73-443B39F4FB53}"/>
              </a:ext>
            </a:extLst>
          </p:cNvPr>
          <p:cNvSpPr/>
          <p:nvPr/>
        </p:nvSpPr>
        <p:spPr>
          <a:xfrm>
            <a:off x="11701463" y="0"/>
            <a:ext cx="492126" cy="492315"/>
          </a:xfrm>
          <a:prstGeom prst="rect">
            <a:avLst/>
          </a:prstGeom>
          <a:solidFill>
            <a:schemeClr val="accent2"/>
          </a:solidFill>
          <a:ln w="12700">
            <a:noFill/>
            <a:headEnd type="none" w="med" len="med"/>
            <a:tailEnd type="none" w="med" len="med"/>
          </a:ln>
          <a:effectLst>
            <a:outerShdw blurRad="508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82737" tIns="146190" rIns="182737" bIns="1461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17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rgbClr val="002A86"/>
                  </a:gs>
                  <a:gs pos="100000">
                    <a:srgbClr val="002A86"/>
                  </a:gs>
                </a:gsLst>
                <a:lin ang="2700000" scaled="1"/>
              </a:gradFill>
              <a:effectLst/>
              <a:uLnTx/>
              <a:uFillTx/>
              <a:latin typeface="72 Brand Medium" panose="020B0504030603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E3D11E-8890-C64B-C69C-70FE1F2FF6F7}"/>
              </a:ext>
            </a:extLst>
          </p:cNvPr>
          <p:cNvSpPr txBox="1"/>
          <p:nvPr/>
        </p:nvSpPr>
        <p:spPr>
          <a:xfrm>
            <a:off x="605845" y="1032140"/>
            <a:ext cx="114077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72 Brand" panose="020B0504030603020204" pitchFamily="34" charset="0"/>
                <a:ea typeface="+mn-ea"/>
                <a:cs typeface="+mn-cs"/>
              </a:rPr>
              <a:t>Aligned Performance Systems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B48485-E088-F027-4C71-F2E9D5DCF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9167" y="1728955"/>
            <a:ext cx="6534469" cy="2933559"/>
          </a:xfrm>
          <a:prstGeom prst="rect">
            <a:avLst/>
          </a:prstGeom>
        </p:spPr>
      </p:pic>
      <p:sp>
        <p:nvSpPr>
          <p:cNvPr id="4" name="TextBox 9">
            <a:extLst>
              <a:ext uri="{FF2B5EF4-FFF2-40B4-BE49-F238E27FC236}">
                <a16:creationId xmlns:a16="http://schemas.microsoft.com/office/drawing/2014/main" id="{D51EA30A-E591-D15D-6175-5B57BB2D8EE1}"/>
              </a:ext>
            </a:extLst>
          </p:cNvPr>
          <p:cNvSpPr txBox="1"/>
          <p:nvPr/>
        </p:nvSpPr>
        <p:spPr>
          <a:xfrm>
            <a:off x="555173" y="1551337"/>
            <a:ext cx="5032887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144A"/>
                </a:solidFill>
                <a:effectLst/>
                <a:uLnTx/>
                <a:uFillTx/>
                <a:latin typeface="72 Brand Medium" panose="020B0504030603020204" pitchFamily="34" charset="0"/>
                <a:ea typeface="+mn-ea"/>
                <a:cs typeface="72 Mono" panose="020B0509030603020204" pitchFamily="49" charset="0"/>
              </a:rPr>
              <a:t>Standards embedded in systems</a:t>
            </a:r>
          </a:p>
          <a:p>
            <a:pPr marL="342900" marR="0" lvl="0" indent="-3429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144A"/>
              </a:solidFill>
              <a:effectLst/>
              <a:uLnTx/>
              <a:uFillTx/>
              <a:latin typeface="72 Brand Medium" panose="020B0504030603020204" pitchFamily="34" charset="0"/>
              <a:ea typeface="+mn-ea"/>
              <a:cs typeface="+mn-cs"/>
            </a:endParaRPr>
          </a:p>
          <a:p>
            <a:pPr marL="342900" marR="0" lvl="0" indent="-3429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144A"/>
                </a:solidFill>
                <a:effectLst/>
                <a:uLnTx/>
                <a:uFillTx/>
                <a:latin typeface="72 Brand Medium" panose="020B0504030603020204" pitchFamily="34" charset="0"/>
                <a:ea typeface="+mn-ea"/>
                <a:cs typeface="+mn-cs"/>
              </a:rPr>
              <a:t>Real-time visibility across roles</a:t>
            </a:r>
          </a:p>
          <a:p>
            <a:pPr marL="342900" marR="0" lvl="0" indent="-3429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144A"/>
              </a:solidFill>
              <a:effectLst/>
              <a:uLnTx/>
              <a:uFillTx/>
              <a:latin typeface="72 Brand Medium" panose="020B0504030603020204" pitchFamily="34" charset="0"/>
              <a:ea typeface="+mn-ea"/>
              <a:cs typeface="+mn-cs"/>
            </a:endParaRPr>
          </a:p>
          <a:p>
            <a:pPr marL="342900" marR="0" lvl="0" indent="-3429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144A"/>
                </a:solidFill>
                <a:effectLst/>
                <a:uLnTx/>
                <a:uFillTx/>
                <a:latin typeface="72 Brand Medium" panose="020B0504030603020204" pitchFamily="34" charset="0"/>
                <a:ea typeface="+mn-ea"/>
                <a:cs typeface="+mn-cs"/>
              </a:rPr>
              <a:t>Leader routines tied to business metrics</a:t>
            </a:r>
          </a:p>
          <a:p>
            <a:pPr marL="342900" marR="0" lvl="0" indent="-3429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2000" dirty="0">
              <a:solidFill>
                <a:srgbClr val="00144A"/>
              </a:solidFill>
              <a:latin typeface="72 Brand Medium" panose="020B0504030603020204" pitchFamily="34" charset="0"/>
            </a:endParaRPr>
          </a:p>
          <a:p>
            <a:pPr marL="342900" marR="0" lvl="0" indent="-3429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144A"/>
                </a:solidFill>
                <a:effectLst/>
                <a:uLnTx/>
                <a:uFillTx/>
                <a:latin typeface="72 Brand Medium" panose="020B0504030603020204" pitchFamily="34" charset="0"/>
                <a:ea typeface="+mn-ea"/>
                <a:cs typeface="+mn-cs"/>
              </a:rPr>
              <a:t>Clear accountability at every level</a:t>
            </a:r>
          </a:p>
          <a:p>
            <a:pPr marL="342900" marR="0" lvl="0" indent="-3429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2000" dirty="0">
              <a:solidFill>
                <a:srgbClr val="00144A"/>
              </a:solidFill>
              <a:latin typeface="72 Brand Medium" panose="020B0504030603020204" pitchFamily="34" charset="0"/>
            </a:endParaRPr>
          </a:p>
          <a:p>
            <a:pPr marL="342900" marR="0" lvl="0" indent="-3429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144A"/>
                </a:solidFill>
                <a:effectLst/>
                <a:uLnTx/>
                <a:uFillTx/>
                <a:latin typeface="72 Brand Medium" panose="020B0504030603020204" pitchFamily="34" charset="0"/>
                <a:ea typeface="+mn-ea"/>
                <a:cs typeface="+mn-cs"/>
              </a:rPr>
              <a:t>Governance to support continuous improvement</a:t>
            </a:r>
          </a:p>
        </p:txBody>
      </p:sp>
    </p:spTree>
    <p:extLst>
      <p:ext uri="{BB962C8B-B14F-4D97-AF65-F5344CB8AC3E}">
        <p14:creationId xmlns:p14="http://schemas.microsoft.com/office/powerpoint/2010/main" val="1974588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AAD846-829F-E3C6-241E-D92903333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7A60C770-D302-C145-7F20-0FE5CBCD6C9C}"/>
              </a:ext>
            </a:extLst>
          </p:cNvPr>
          <p:cNvSpPr txBox="1"/>
          <p:nvPr/>
        </p:nvSpPr>
        <p:spPr>
          <a:xfrm>
            <a:off x="605845" y="493060"/>
            <a:ext cx="1098348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0000"/>
                </a:solidFill>
                <a:latin typeface="72 Brand" panose="020B0504030603020204" pitchFamily="34" charset="0"/>
              </a:rPr>
              <a:t>Most Organizations Don’t Have a Labor Problem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72 Brand" panose="020B0504030603020204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9ABD54-15E0-A059-1415-06C63516222A}"/>
              </a:ext>
            </a:extLst>
          </p:cNvPr>
          <p:cNvSpPr/>
          <p:nvPr/>
        </p:nvSpPr>
        <p:spPr>
          <a:xfrm>
            <a:off x="11701463" y="0"/>
            <a:ext cx="492126" cy="492315"/>
          </a:xfrm>
          <a:prstGeom prst="rect">
            <a:avLst/>
          </a:prstGeom>
          <a:solidFill>
            <a:schemeClr val="accent2"/>
          </a:solidFill>
          <a:ln w="12700">
            <a:noFill/>
            <a:headEnd type="none" w="med" len="med"/>
            <a:tailEnd type="none" w="med" len="med"/>
          </a:ln>
          <a:effectLst>
            <a:outerShdw blurRad="508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82737" tIns="146190" rIns="182737" bIns="1461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17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rgbClr val="002A86"/>
                  </a:gs>
                  <a:gs pos="100000">
                    <a:srgbClr val="002A86"/>
                  </a:gs>
                </a:gsLst>
                <a:lin ang="2700000" scaled="1"/>
              </a:gradFill>
              <a:effectLst/>
              <a:uLnTx/>
              <a:uFillTx/>
              <a:latin typeface="72 Brand Medium" panose="020B0504030603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4B0957-F5B6-A328-B9AC-1636C4A1C9E6}"/>
              </a:ext>
            </a:extLst>
          </p:cNvPr>
          <p:cNvSpPr txBox="1"/>
          <p:nvPr/>
        </p:nvSpPr>
        <p:spPr>
          <a:xfrm>
            <a:off x="605845" y="1032140"/>
            <a:ext cx="114077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72 Brand" panose="020B0504030603020204" pitchFamily="34" charset="0"/>
                <a:ea typeface="+mn-ea"/>
                <a:cs typeface="+mn-cs"/>
              </a:rPr>
              <a:t>They Have an Alignment </a:t>
            </a:r>
            <a:r>
              <a:rPr lang="en-US" sz="2400" dirty="0">
                <a:solidFill>
                  <a:srgbClr val="000000"/>
                </a:solidFill>
                <a:latin typeface="72 Brand" panose="020B0504030603020204" pitchFamily="34" charset="0"/>
              </a:rPr>
              <a:t>Problem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72 Brand" panose="020B0504030603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F05818-0705-9193-2B3D-1FAB618E4591}"/>
              </a:ext>
            </a:extLst>
          </p:cNvPr>
          <p:cNvSpPr txBox="1"/>
          <p:nvPr/>
        </p:nvSpPr>
        <p:spPr>
          <a:xfrm>
            <a:off x="555173" y="1551337"/>
            <a:ext cx="664237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144A"/>
                </a:solidFill>
                <a:effectLst/>
                <a:uLnTx/>
                <a:uFillTx/>
                <a:latin typeface="72 Brand Medium" panose="020B0504030603020204" pitchFamily="34" charset="0"/>
                <a:ea typeface="+mn-ea"/>
                <a:cs typeface="72 Mono" panose="020B0509030603020204" pitchFamily="49" charset="0"/>
              </a:rPr>
              <a:t>Significant investments are being made in IT systems</a:t>
            </a:r>
          </a:p>
          <a:p>
            <a:pPr marL="285750" marR="0" lvl="0" indent="-28575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srgbClr val="00144A"/>
              </a:solidFill>
              <a:latin typeface="72 Brand Medium" panose="020B0504030603020204" pitchFamily="34" charset="0"/>
            </a:endParaRPr>
          </a:p>
          <a:p>
            <a:pPr marL="285750" marR="0" lvl="0" indent="-28575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144A"/>
                </a:solidFill>
                <a:effectLst/>
                <a:uLnTx/>
                <a:uFillTx/>
                <a:latin typeface="72 Brand Medium" panose="020B0504030603020204" pitchFamily="34" charset="0"/>
                <a:ea typeface="+mn-ea"/>
                <a:cs typeface="+mn-cs"/>
              </a:rPr>
              <a:t>Limited adoption and impact</a:t>
            </a:r>
          </a:p>
          <a:p>
            <a:pPr marL="285750" marR="0" lvl="0" indent="-28575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srgbClr val="00144A"/>
              </a:solidFill>
              <a:latin typeface="72 Brand Medium" panose="020B0504030603020204" pitchFamily="34" charset="0"/>
            </a:endParaRPr>
          </a:p>
          <a:p>
            <a:pPr marL="285750" marR="0" lvl="0" indent="-28575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144A"/>
                </a:solidFill>
                <a:effectLst/>
                <a:uLnTx/>
                <a:uFillTx/>
                <a:latin typeface="72 Brand Medium" panose="020B0504030603020204" pitchFamily="34" charset="0"/>
                <a:ea typeface="+mn-ea"/>
                <a:cs typeface="+mn-cs"/>
              </a:rPr>
              <a:t>Execution breaks at the front line</a:t>
            </a:r>
          </a:p>
        </p:txBody>
      </p:sp>
    </p:spTree>
    <p:extLst>
      <p:ext uri="{BB962C8B-B14F-4D97-AF65-F5344CB8AC3E}">
        <p14:creationId xmlns:p14="http://schemas.microsoft.com/office/powerpoint/2010/main" val="1596867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2CA16-D267-D8A9-3888-0C031370CD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130A38F-9B2D-519E-FB29-79FB7F7C9538}"/>
              </a:ext>
            </a:extLst>
          </p:cNvPr>
          <p:cNvSpPr txBox="1"/>
          <p:nvPr/>
        </p:nvSpPr>
        <p:spPr>
          <a:xfrm>
            <a:off x="605845" y="493060"/>
            <a:ext cx="97370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72 Brand" panose="020B0504030603020204" pitchFamily="34" charset="0"/>
                <a:ea typeface="+mn-ea"/>
                <a:cs typeface="+mn-cs"/>
              </a:rPr>
              <a:t>What Looks Right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8124B5-844D-CF26-149E-535A5EDF086F}"/>
              </a:ext>
            </a:extLst>
          </p:cNvPr>
          <p:cNvSpPr/>
          <p:nvPr/>
        </p:nvSpPr>
        <p:spPr>
          <a:xfrm>
            <a:off x="11701463" y="0"/>
            <a:ext cx="492126" cy="492315"/>
          </a:xfrm>
          <a:prstGeom prst="rect">
            <a:avLst/>
          </a:prstGeom>
          <a:solidFill>
            <a:schemeClr val="accent2"/>
          </a:solidFill>
          <a:ln w="12700">
            <a:noFill/>
            <a:headEnd type="none" w="med" len="med"/>
            <a:tailEnd type="none" w="med" len="med"/>
          </a:ln>
          <a:effectLst>
            <a:outerShdw blurRad="508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82737" tIns="146190" rIns="182737" bIns="1461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17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rgbClr val="002A86"/>
                  </a:gs>
                  <a:gs pos="100000">
                    <a:srgbClr val="002A86"/>
                  </a:gs>
                </a:gsLst>
                <a:lin ang="2700000" scaled="1"/>
              </a:gradFill>
              <a:effectLst/>
              <a:uLnTx/>
              <a:uFillTx/>
              <a:latin typeface="72 Brand Medium" panose="020B0504030603020204" pitchFamily="34" charset="0"/>
              <a:ea typeface="+mn-ea"/>
              <a:cs typeface="+mn-cs"/>
            </a:endParaRP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6AC3CB6A-5C2B-AAB4-4D5B-987ABB01B7F0}"/>
              </a:ext>
            </a:extLst>
          </p:cNvPr>
          <p:cNvSpPr txBox="1"/>
          <p:nvPr/>
        </p:nvSpPr>
        <p:spPr>
          <a:xfrm>
            <a:off x="1685600" y="2151727"/>
            <a:ext cx="358412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144A"/>
                </a:solidFill>
                <a:effectLst/>
                <a:uLnTx/>
                <a:uFillTx/>
                <a:latin typeface="72 Brand Medium" panose="020B0504030603020204" pitchFamily="34" charset="0"/>
                <a:ea typeface="+mn-ea"/>
                <a:cs typeface="72 Mono" panose="020B0509030603020204" pitchFamily="49" charset="0"/>
              </a:rPr>
              <a:t>LM tool selected </a:t>
            </a:r>
          </a:p>
          <a:p>
            <a:pPr marL="342900" marR="0" lvl="0" indent="-3429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144A"/>
              </a:solidFill>
              <a:effectLst/>
              <a:uLnTx/>
              <a:uFillTx/>
              <a:latin typeface="72 Brand Medium" panose="020B0504030603020204" pitchFamily="34" charset="0"/>
              <a:ea typeface="+mn-ea"/>
              <a:cs typeface="+mn-cs"/>
            </a:endParaRPr>
          </a:p>
          <a:p>
            <a:pPr marL="342900" marR="0" lvl="0" indent="-3429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144A"/>
                </a:solidFill>
                <a:effectLst/>
                <a:uLnTx/>
                <a:uFillTx/>
                <a:latin typeface="72 Brand Medium" panose="020B0504030603020204" pitchFamily="34" charset="0"/>
                <a:ea typeface="+mn-ea"/>
                <a:cs typeface="+mn-cs"/>
              </a:rPr>
              <a:t>Standards documented</a:t>
            </a:r>
          </a:p>
          <a:p>
            <a:pPr marL="342900" marR="0" lvl="0" indent="-3429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144A"/>
              </a:solidFill>
              <a:effectLst/>
              <a:uLnTx/>
              <a:uFillTx/>
              <a:latin typeface="72 Brand Medium" panose="020B0504030603020204" pitchFamily="34" charset="0"/>
              <a:ea typeface="+mn-ea"/>
              <a:cs typeface="+mn-cs"/>
            </a:endParaRPr>
          </a:p>
          <a:p>
            <a:pPr marL="342900" marR="0" lvl="0" indent="-3429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144A"/>
                </a:solidFill>
                <a:effectLst/>
                <a:uLnTx/>
                <a:uFillTx/>
                <a:latin typeface="72 Brand Medium" panose="020B0504030603020204" pitchFamily="34" charset="0"/>
                <a:ea typeface="+mn-ea"/>
                <a:cs typeface="+mn-cs"/>
              </a:rPr>
              <a:t>LM implemented</a:t>
            </a:r>
          </a:p>
          <a:p>
            <a:pPr marL="342900" marR="0" lvl="0" indent="-3429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2000" dirty="0">
              <a:solidFill>
                <a:srgbClr val="00144A"/>
              </a:solidFill>
              <a:latin typeface="72 Brand Medium" panose="020B0504030603020204" pitchFamily="34" charset="0"/>
            </a:endParaRPr>
          </a:p>
          <a:p>
            <a:pPr marL="342900" marR="0" lvl="0" indent="-3429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144A"/>
                </a:solidFill>
                <a:effectLst/>
                <a:uLnTx/>
                <a:uFillTx/>
                <a:latin typeface="72 Brand Medium" panose="020B0504030603020204" pitchFamily="34" charset="0"/>
                <a:ea typeface="+mn-ea"/>
                <a:cs typeface="+mn-cs"/>
              </a:rPr>
              <a:t>Dashboards in place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92A34E-0F93-9C6D-DF2C-F26F81277E75}"/>
              </a:ext>
            </a:extLst>
          </p:cNvPr>
          <p:cNvSpPr txBox="1"/>
          <p:nvPr/>
        </p:nvSpPr>
        <p:spPr>
          <a:xfrm>
            <a:off x="5518408" y="1654010"/>
            <a:ext cx="104646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72 Brand" panose="020B0504030603020204" pitchFamily="34" charset="0"/>
                <a:ea typeface="+mn-ea"/>
                <a:cs typeface="+mn-cs"/>
              </a:rPr>
              <a:t>But…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AEAF37-82FB-52C5-55FB-3DB5B2BE51F2}"/>
              </a:ext>
            </a:extLst>
          </p:cNvPr>
          <p:cNvSpPr txBox="1"/>
          <p:nvPr/>
        </p:nvSpPr>
        <p:spPr>
          <a:xfrm>
            <a:off x="6996478" y="2151727"/>
            <a:ext cx="418159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72 Brand Medium" panose="020B0604020202020204" charset="0"/>
              <a:buChar char="×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144A"/>
                </a:solidFill>
                <a:effectLst/>
                <a:uLnTx/>
                <a:uFillTx/>
                <a:latin typeface="72 Brand Medium" panose="020B0504030603020204" pitchFamily="34" charset="0"/>
                <a:ea typeface="+mn-ea"/>
                <a:cs typeface="+mn-cs"/>
              </a:rPr>
              <a:t>No Leader Standard </a:t>
            </a:r>
            <a:r>
              <a:rPr lang="en-US" sz="2000" dirty="0">
                <a:solidFill>
                  <a:srgbClr val="00144A"/>
                </a:solidFill>
                <a:latin typeface="72 Brand Medium" panose="020B0504030603020204" pitchFamily="34" charset="0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144A"/>
                </a:solidFill>
                <a:effectLst/>
                <a:uLnTx/>
                <a:uFillTx/>
                <a:latin typeface="72 Brand Medium" panose="020B0504030603020204" pitchFamily="34" charset="0"/>
                <a:ea typeface="+mn-ea"/>
                <a:cs typeface="+mn-cs"/>
              </a:rPr>
              <a:t>ork</a:t>
            </a:r>
          </a:p>
          <a:p>
            <a:pPr marL="342900" marR="0" lvl="0" indent="-3429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72 Brand Medium" panose="020B0604020202020204" charset="0"/>
              <a:buChar char="×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144A"/>
              </a:solidFill>
              <a:effectLst/>
              <a:uLnTx/>
              <a:uFillTx/>
              <a:latin typeface="72 Brand Medium" panose="020B0504030603020204" pitchFamily="34" charset="0"/>
              <a:ea typeface="+mn-ea"/>
              <a:cs typeface="+mn-cs"/>
            </a:endParaRPr>
          </a:p>
          <a:p>
            <a:pPr marL="342900" indent="-342900" defTabSz="914126">
              <a:buClr>
                <a:srgbClr val="FF0000"/>
              </a:buClr>
              <a:buFont typeface="72 Brand Medium" panose="020B0604020202020204" charset="0"/>
              <a:buChar char="×"/>
              <a:defRPr/>
            </a:pPr>
            <a:r>
              <a:rPr lang="en-US" sz="2000" dirty="0">
                <a:solidFill>
                  <a:srgbClr val="00144A"/>
                </a:solidFill>
                <a:latin typeface="72 Brand Medium" panose="020B0504030603020204" pitchFamily="34" charset="0"/>
              </a:rPr>
              <a:t>No coaching cadence</a:t>
            </a:r>
          </a:p>
          <a:p>
            <a:pPr marL="342900" indent="-342900" defTabSz="914126">
              <a:buClr>
                <a:srgbClr val="FF0000"/>
              </a:buClr>
              <a:buFont typeface="72 Brand Medium" panose="020B0604020202020204" charset="0"/>
              <a:buChar char="×"/>
              <a:defRPr/>
            </a:pPr>
            <a:endParaRPr lang="en-US" sz="2000" dirty="0">
              <a:solidFill>
                <a:srgbClr val="00144A"/>
              </a:solidFill>
              <a:latin typeface="72 Brand Medium" panose="020B0504030603020204" pitchFamily="34" charset="0"/>
            </a:endParaRPr>
          </a:p>
          <a:p>
            <a:pPr marL="342900" indent="-342900" defTabSz="914126">
              <a:buClr>
                <a:srgbClr val="FF0000"/>
              </a:buClr>
              <a:buFont typeface="72 Brand Medium" panose="020B0604020202020204" charset="0"/>
              <a:buChar char="×"/>
              <a:defRPr/>
            </a:pPr>
            <a:r>
              <a:rPr lang="en-US" sz="2000" dirty="0">
                <a:solidFill>
                  <a:srgbClr val="00144A"/>
                </a:solidFill>
                <a:latin typeface="72 Brand Medium" panose="020B0504030603020204" pitchFamily="34" charset="0"/>
              </a:rPr>
              <a:t>No accountability system</a:t>
            </a:r>
          </a:p>
          <a:p>
            <a:pPr marL="342900" indent="-342900" defTabSz="914126">
              <a:buClr>
                <a:srgbClr val="FF0000"/>
              </a:buClr>
              <a:buFont typeface="72 Brand Medium" panose="020B0604020202020204" charset="0"/>
              <a:buChar char="×"/>
              <a:defRPr/>
            </a:pPr>
            <a:endParaRPr lang="en-US" sz="2000" dirty="0">
              <a:solidFill>
                <a:srgbClr val="00144A"/>
              </a:solidFill>
              <a:latin typeface="72 Brand Medium" panose="020B0504030603020204" pitchFamily="34" charset="0"/>
            </a:endParaRPr>
          </a:p>
          <a:p>
            <a:pPr marL="342900" indent="-342900" defTabSz="914126">
              <a:buClr>
                <a:srgbClr val="FF0000"/>
              </a:buClr>
              <a:buFont typeface="72 Brand Medium" panose="020B0604020202020204" charset="0"/>
              <a:buChar char="×"/>
              <a:defRPr/>
            </a:pPr>
            <a:r>
              <a:rPr lang="en-US" sz="2000" dirty="0">
                <a:solidFill>
                  <a:srgbClr val="00144A"/>
                </a:solidFill>
                <a:latin typeface="72 Brand Medium" panose="020B0504030603020204" pitchFamily="34" charset="0"/>
              </a:rPr>
              <a:t>No governance to sustain system or process changes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F40D4C-5BE6-A3EF-EE36-83A736A0D4AE}"/>
              </a:ext>
            </a:extLst>
          </p:cNvPr>
          <p:cNvSpPr txBox="1"/>
          <p:nvPr/>
        </p:nvSpPr>
        <p:spPr>
          <a:xfrm>
            <a:off x="2022541" y="1672610"/>
            <a:ext cx="230225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72 Brand" panose="020B0504030603020204" pitchFamily="34" charset="0"/>
                <a:ea typeface="+mn-ea"/>
                <a:cs typeface="+mn-cs"/>
              </a:rPr>
              <a:t>Looks Right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D3FA9F-AA2A-2499-F997-796D8D59604D}"/>
              </a:ext>
            </a:extLst>
          </p:cNvPr>
          <p:cNvSpPr txBox="1"/>
          <p:nvPr/>
        </p:nvSpPr>
        <p:spPr>
          <a:xfrm>
            <a:off x="7661340" y="1667975"/>
            <a:ext cx="230225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72 Brand" panose="020B0504030603020204" pitchFamily="34" charset="0"/>
                <a:ea typeface="+mn-ea"/>
                <a:cs typeface="+mn-cs"/>
              </a:rPr>
              <a:t>Missing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5D3601-F89E-4A8B-B04F-5AE36ED43000}"/>
              </a:ext>
            </a:extLst>
          </p:cNvPr>
          <p:cNvSpPr txBox="1"/>
          <p:nvPr/>
        </p:nvSpPr>
        <p:spPr>
          <a:xfrm>
            <a:off x="605845" y="1032140"/>
            <a:ext cx="114077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72 Brand" panose="020B0504030603020204" pitchFamily="34" charset="0"/>
                <a:ea typeface="+mn-ea"/>
                <a:cs typeface="+mn-cs"/>
              </a:rPr>
              <a:t>(But Isn’t)</a:t>
            </a:r>
          </a:p>
        </p:txBody>
      </p:sp>
    </p:spTree>
    <p:extLst>
      <p:ext uri="{BB962C8B-B14F-4D97-AF65-F5344CB8AC3E}">
        <p14:creationId xmlns:p14="http://schemas.microsoft.com/office/powerpoint/2010/main" val="4047374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717BB9-0F1F-1DB6-8206-1A87C1577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raphic 7">
            <a:extLst>
              <a:ext uri="{FF2B5EF4-FFF2-40B4-BE49-F238E27FC236}">
                <a16:creationId xmlns:a16="http://schemas.microsoft.com/office/drawing/2014/main" id="{89776DA0-F2ED-BDC9-38B6-78F35DD60EBF}"/>
              </a:ext>
            </a:extLst>
          </p:cNvPr>
          <p:cNvSpPr/>
          <p:nvPr/>
        </p:nvSpPr>
        <p:spPr>
          <a:xfrm>
            <a:off x="-1979013" y="-334395"/>
            <a:ext cx="15233956" cy="8516054"/>
          </a:xfrm>
          <a:custGeom>
            <a:avLst/>
            <a:gdLst>
              <a:gd name="connsiteX0" fmla="*/ 0 w 33903739"/>
              <a:gd name="connsiteY0" fmla="*/ 12409468 h 12409468"/>
              <a:gd name="connsiteX1" fmla="*/ 24221832 w 33903739"/>
              <a:gd name="connsiteY1" fmla="*/ 8204795 h 12409468"/>
              <a:gd name="connsiteX2" fmla="*/ 33903740 w 33903739"/>
              <a:gd name="connsiteY2" fmla="*/ 0 h 12409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03739" h="12409468">
                <a:moveTo>
                  <a:pt x="0" y="12409468"/>
                </a:moveTo>
                <a:cubicBezTo>
                  <a:pt x="5734056" y="12000365"/>
                  <a:pt x="19215912" y="10091216"/>
                  <a:pt x="24221832" y="8204795"/>
                </a:cubicBezTo>
                <a:cubicBezTo>
                  <a:pt x="29467128" y="6228144"/>
                  <a:pt x="33023834" y="2189460"/>
                  <a:pt x="33903740" y="0"/>
                </a:cubicBezTo>
              </a:path>
            </a:pathLst>
          </a:custGeom>
          <a:noFill/>
          <a:ln w="9525" cap="rnd" algn="ctr">
            <a:gradFill flip="none" rotWithShape="1">
              <a:gsLst>
                <a:gs pos="0">
                  <a:srgbClr val="704DFF">
                    <a:alpha val="15000"/>
                  </a:srgbClr>
                </a:gs>
                <a:gs pos="99000">
                  <a:srgbClr val="704DFF">
                    <a:alpha val="0"/>
                  </a:srgbClr>
                </a:gs>
              </a:gsLst>
              <a:lin ang="16200000" scaled="0"/>
              <a:tileRect/>
            </a:gradFill>
            <a:miter lim="800000"/>
            <a:headEnd/>
            <a:tailEnd/>
          </a:ln>
          <a:effectLst>
            <a:outerShdw blurRad="1270000" algn="ctr" rotWithShape="0">
              <a:srgbClr val="D1EFFF"/>
            </a:outerShdw>
          </a:effectLst>
        </p:spPr>
        <p:txBody>
          <a:bodyPr lIns="274105" tIns="219285" rIns="274105" bIns="219285" rtlCol="0" anchor="t"/>
          <a:lstStyle/>
          <a:p>
            <a:pPr marL="0" marR="0" lvl="0" indent="0" algn="l" defTabSz="1370412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endParaRPr kumimoji="0" lang="en-D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Graphic 7">
            <a:extLst>
              <a:ext uri="{FF2B5EF4-FFF2-40B4-BE49-F238E27FC236}">
                <a16:creationId xmlns:a16="http://schemas.microsoft.com/office/drawing/2014/main" id="{01D9B725-705B-B036-13BC-E85BB747A5DD}"/>
              </a:ext>
            </a:extLst>
          </p:cNvPr>
          <p:cNvSpPr/>
          <p:nvPr/>
        </p:nvSpPr>
        <p:spPr>
          <a:xfrm>
            <a:off x="-3296850" y="-505146"/>
            <a:ext cx="15233956" cy="8516055"/>
          </a:xfrm>
          <a:custGeom>
            <a:avLst/>
            <a:gdLst>
              <a:gd name="connsiteX0" fmla="*/ 0 w 33903739"/>
              <a:gd name="connsiteY0" fmla="*/ 12409468 h 12409468"/>
              <a:gd name="connsiteX1" fmla="*/ 24221832 w 33903739"/>
              <a:gd name="connsiteY1" fmla="*/ 8204795 h 12409468"/>
              <a:gd name="connsiteX2" fmla="*/ 33903740 w 33903739"/>
              <a:gd name="connsiteY2" fmla="*/ 0 h 12409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03739" h="12409468">
                <a:moveTo>
                  <a:pt x="0" y="12409468"/>
                </a:moveTo>
                <a:cubicBezTo>
                  <a:pt x="5734056" y="12000365"/>
                  <a:pt x="19215912" y="10091216"/>
                  <a:pt x="24221832" y="8204795"/>
                </a:cubicBezTo>
                <a:cubicBezTo>
                  <a:pt x="29467128" y="6228144"/>
                  <a:pt x="33023834" y="2189460"/>
                  <a:pt x="33903740" y="0"/>
                </a:cubicBezTo>
              </a:path>
            </a:pathLst>
          </a:custGeom>
          <a:noFill/>
          <a:ln w="9525" cap="rnd" algn="ctr">
            <a:gradFill flip="none" rotWithShape="1">
              <a:gsLst>
                <a:gs pos="0">
                  <a:srgbClr val="704DFF">
                    <a:alpha val="15000"/>
                  </a:srgbClr>
                </a:gs>
                <a:gs pos="99000">
                  <a:srgbClr val="704DFF">
                    <a:alpha val="0"/>
                  </a:srgbClr>
                </a:gs>
              </a:gsLst>
              <a:lin ang="16200000" scaled="0"/>
              <a:tileRect/>
            </a:gradFill>
            <a:miter lim="800000"/>
            <a:headEnd/>
            <a:tailEnd/>
          </a:ln>
          <a:effectLst>
            <a:outerShdw blurRad="1270000" algn="ctr" rotWithShape="0">
              <a:srgbClr val="D1EFFF"/>
            </a:outerShdw>
          </a:effectLst>
        </p:spPr>
        <p:txBody>
          <a:bodyPr lIns="274105" tIns="219285" rIns="274105" bIns="219285" rtlCol="0" anchor="t"/>
          <a:lstStyle/>
          <a:p>
            <a:pPr marL="0" marR="0" lvl="0" indent="0" algn="l" defTabSz="1370412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endParaRPr kumimoji="0" lang="en-D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Graphic 7">
            <a:extLst>
              <a:ext uri="{FF2B5EF4-FFF2-40B4-BE49-F238E27FC236}">
                <a16:creationId xmlns:a16="http://schemas.microsoft.com/office/drawing/2014/main" id="{A1EF9EBE-C497-201C-B4A6-06B4CE9E917F}"/>
              </a:ext>
            </a:extLst>
          </p:cNvPr>
          <p:cNvSpPr/>
          <p:nvPr/>
        </p:nvSpPr>
        <p:spPr>
          <a:xfrm>
            <a:off x="-4614687" y="-675897"/>
            <a:ext cx="15233956" cy="8516055"/>
          </a:xfrm>
          <a:custGeom>
            <a:avLst/>
            <a:gdLst>
              <a:gd name="connsiteX0" fmla="*/ 0 w 33903739"/>
              <a:gd name="connsiteY0" fmla="*/ 12409468 h 12409468"/>
              <a:gd name="connsiteX1" fmla="*/ 24221832 w 33903739"/>
              <a:gd name="connsiteY1" fmla="*/ 8204795 h 12409468"/>
              <a:gd name="connsiteX2" fmla="*/ 33903740 w 33903739"/>
              <a:gd name="connsiteY2" fmla="*/ 0 h 12409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03739" h="12409468">
                <a:moveTo>
                  <a:pt x="0" y="12409468"/>
                </a:moveTo>
                <a:cubicBezTo>
                  <a:pt x="5734056" y="12000365"/>
                  <a:pt x="19215912" y="10091216"/>
                  <a:pt x="24221832" y="8204795"/>
                </a:cubicBezTo>
                <a:cubicBezTo>
                  <a:pt x="29467128" y="6228144"/>
                  <a:pt x="33023834" y="2189460"/>
                  <a:pt x="33903740" y="0"/>
                </a:cubicBezTo>
              </a:path>
            </a:pathLst>
          </a:custGeom>
          <a:noFill/>
          <a:ln w="9525" cap="rnd" algn="ctr">
            <a:gradFill flip="none" rotWithShape="1">
              <a:gsLst>
                <a:gs pos="0">
                  <a:srgbClr val="704DFF">
                    <a:alpha val="15000"/>
                  </a:srgbClr>
                </a:gs>
                <a:gs pos="99000">
                  <a:srgbClr val="704DFF">
                    <a:alpha val="0"/>
                  </a:srgbClr>
                </a:gs>
              </a:gsLst>
              <a:lin ang="16200000" scaled="0"/>
              <a:tileRect/>
            </a:gradFill>
            <a:miter lim="800000"/>
            <a:headEnd/>
            <a:tailEnd/>
          </a:ln>
          <a:effectLst>
            <a:outerShdw blurRad="1270000" algn="ctr" rotWithShape="0">
              <a:srgbClr val="D1EFFF"/>
            </a:outerShdw>
          </a:effectLst>
        </p:spPr>
        <p:txBody>
          <a:bodyPr lIns="274105" tIns="219285" rIns="274105" bIns="219285" rtlCol="0" anchor="t"/>
          <a:lstStyle/>
          <a:p>
            <a:pPr marL="0" marR="0" lvl="0" indent="0" algn="l" defTabSz="1370412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endParaRPr kumimoji="0" lang="en-D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Graphic 7">
            <a:extLst>
              <a:ext uri="{FF2B5EF4-FFF2-40B4-BE49-F238E27FC236}">
                <a16:creationId xmlns:a16="http://schemas.microsoft.com/office/drawing/2014/main" id="{E39DD6FF-5BDB-AB3D-A249-7BD1DB6C7273}"/>
              </a:ext>
            </a:extLst>
          </p:cNvPr>
          <p:cNvSpPr/>
          <p:nvPr/>
        </p:nvSpPr>
        <p:spPr>
          <a:xfrm>
            <a:off x="-5932523" y="-846648"/>
            <a:ext cx="15233956" cy="8516055"/>
          </a:xfrm>
          <a:custGeom>
            <a:avLst/>
            <a:gdLst>
              <a:gd name="connsiteX0" fmla="*/ 0 w 33903739"/>
              <a:gd name="connsiteY0" fmla="*/ 12409468 h 12409468"/>
              <a:gd name="connsiteX1" fmla="*/ 24221832 w 33903739"/>
              <a:gd name="connsiteY1" fmla="*/ 8204795 h 12409468"/>
              <a:gd name="connsiteX2" fmla="*/ 33903740 w 33903739"/>
              <a:gd name="connsiteY2" fmla="*/ 0 h 12409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03739" h="12409468">
                <a:moveTo>
                  <a:pt x="0" y="12409468"/>
                </a:moveTo>
                <a:cubicBezTo>
                  <a:pt x="5734056" y="12000365"/>
                  <a:pt x="19215912" y="10091216"/>
                  <a:pt x="24221832" y="8204795"/>
                </a:cubicBezTo>
                <a:cubicBezTo>
                  <a:pt x="29467128" y="6228144"/>
                  <a:pt x="33023834" y="2189460"/>
                  <a:pt x="33903740" y="0"/>
                </a:cubicBezTo>
              </a:path>
            </a:pathLst>
          </a:custGeom>
          <a:noFill/>
          <a:ln w="9525" cap="rnd" algn="ctr">
            <a:gradFill flip="none" rotWithShape="1">
              <a:gsLst>
                <a:gs pos="0">
                  <a:srgbClr val="704DFF">
                    <a:alpha val="15000"/>
                  </a:srgbClr>
                </a:gs>
                <a:gs pos="99000">
                  <a:srgbClr val="704DFF">
                    <a:alpha val="0"/>
                  </a:srgbClr>
                </a:gs>
              </a:gsLst>
              <a:lin ang="16200000" scaled="0"/>
              <a:tileRect/>
            </a:gradFill>
            <a:miter lim="800000"/>
            <a:headEnd/>
            <a:tailEnd/>
          </a:ln>
          <a:effectLst>
            <a:outerShdw blurRad="1270000" algn="ctr" rotWithShape="0">
              <a:srgbClr val="D1EFFF"/>
            </a:outerShdw>
          </a:effectLst>
        </p:spPr>
        <p:txBody>
          <a:bodyPr lIns="274105" tIns="219285" rIns="274105" bIns="219285" rtlCol="0" anchor="t"/>
          <a:lstStyle/>
          <a:p>
            <a:pPr marL="0" marR="0" lvl="0" indent="0" algn="l" defTabSz="1370412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endParaRPr kumimoji="0" lang="en-D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Graphic 7">
            <a:extLst>
              <a:ext uri="{FF2B5EF4-FFF2-40B4-BE49-F238E27FC236}">
                <a16:creationId xmlns:a16="http://schemas.microsoft.com/office/drawing/2014/main" id="{EA6FB859-63CC-8202-BE72-A4F7F47A11A3}"/>
              </a:ext>
            </a:extLst>
          </p:cNvPr>
          <p:cNvSpPr/>
          <p:nvPr/>
        </p:nvSpPr>
        <p:spPr>
          <a:xfrm>
            <a:off x="-7250359" y="-1017398"/>
            <a:ext cx="15233956" cy="8516055"/>
          </a:xfrm>
          <a:custGeom>
            <a:avLst/>
            <a:gdLst>
              <a:gd name="connsiteX0" fmla="*/ 0 w 33903739"/>
              <a:gd name="connsiteY0" fmla="*/ 12409468 h 12409468"/>
              <a:gd name="connsiteX1" fmla="*/ 24221832 w 33903739"/>
              <a:gd name="connsiteY1" fmla="*/ 8204795 h 12409468"/>
              <a:gd name="connsiteX2" fmla="*/ 33903740 w 33903739"/>
              <a:gd name="connsiteY2" fmla="*/ 0 h 12409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03739" h="12409468">
                <a:moveTo>
                  <a:pt x="0" y="12409468"/>
                </a:moveTo>
                <a:cubicBezTo>
                  <a:pt x="5734056" y="12000365"/>
                  <a:pt x="19215912" y="10091216"/>
                  <a:pt x="24221832" y="8204795"/>
                </a:cubicBezTo>
                <a:cubicBezTo>
                  <a:pt x="29467128" y="6228144"/>
                  <a:pt x="33023834" y="2189460"/>
                  <a:pt x="33903740" y="0"/>
                </a:cubicBezTo>
              </a:path>
            </a:pathLst>
          </a:custGeom>
          <a:noFill/>
          <a:ln w="9525" cap="rnd" algn="ctr">
            <a:gradFill flip="none" rotWithShape="1">
              <a:gsLst>
                <a:gs pos="0">
                  <a:srgbClr val="704DFF">
                    <a:alpha val="15000"/>
                  </a:srgbClr>
                </a:gs>
                <a:gs pos="100000">
                  <a:srgbClr val="704DFF">
                    <a:alpha val="0"/>
                  </a:srgbClr>
                </a:gs>
              </a:gsLst>
              <a:lin ang="16200000" scaled="0"/>
              <a:tileRect/>
            </a:gradFill>
            <a:miter lim="800000"/>
            <a:headEnd/>
            <a:tailEnd/>
          </a:ln>
          <a:effectLst>
            <a:outerShdw blurRad="1270000" algn="ctr" rotWithShape="0">
              <a:srgbClr val="D1EFFF"/>
            </a:outerShdw>
          </a:effectLst>
        </p:spPr>
        <p:txBody>
          <a:bodyPr lIns="274105" tIns="219285" rIns="274105" bIns="219285" rtlCol="0" anchor="t"/>
          <a:lstStyle/>
          <a:p>
            <a:pPr marL="0" marR="0" lvl="0" indent="0" algn="l" defTabSz="1370412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endParaRPr kumimoji="0" lang="en-D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Graphic 7">
            <a:extLst>
              <a:ext uri="{FF2B5EF4-FFF2-40B4-BE49-F238E27FC236}">
                <a16:creationId xmlns:a16="http://schemas.microsoft.com/office/drawing/2014/main" id="{5D5C98A1-30CB-3C6A-5587-164D32765734}"/>
              </a:ext>
            </a:extLst>
          </p:cNvPr>
          <p:cNvSpPr/>
          <p:nvPr/>
        </p:nvSpPr>
        <p:spPr>
          <a:xfrm>
            <a:off x="-8568196" y="-1188149"/>
            <a:ext cx="15233956" cy="8516055"/>
          </a:xfrm>
          <a:custGeom>
            <a:avLst/>
            <a:gdLst>
              <a:gd name="connsiteX0" fmla="*/ 0 w 33903739"/>
              <a:gd name="connsiteY0" fmla="*/ 12409468 h 12409468"/>
              <a:gd name="connsiteX1" fmla="*/ 24221832 w 33903739"/>
              <a:gd name="connsiteY1" fmla="*/ 8204795 h 12409468"/>
              <a:gd name="connsiteX2" fmla="*/ 33903740 w 33903739"/>
              <a:gd name="connsiteY2" fmla="*/ 0 h 12409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03739" h="12409468">
                <a:moveTo>
                  <a:pt x="0" y="12409468"/>
                </a:moveTo>
                <a:cubicBezTo>
                  <a:pt x="5734056" y="12000365"/>
                  <a:pt x="19215912" y="10091216"/>
                  <a:pt x="24221832" y="8204795"/>
                </a:cubicBezTo>
                <a:cubicBezTo>
                  <a:pt x="29467128" y="6228144"/>
                  <a:pt x="33023834" y="2189460"/>
                  <a:pt x="33903740" y="0"/>
                </a:cubicBezTo>
              </a:path>
            </a:pathLst>
          </a:custGeom>
          <a:noFill/>
          <a:ln w="9525" cap="rnd" algn="ctr">
            <a:gradFill flip="none" rotWithShape="1">
              <a:gsLst>
                <a:gs pos="0">
                  <a:srgbClr val="704DFF">
                    <a:alpha val="15000"/>
                  </a:srgbClr>
                </a:gs>
                <a:gs pos="100000">
                  <a:srgbClr val="704DFF">
                    <a:alpha val="0"/>
                  </a:srgbClr>
                </a:gs>
              </a:gsLst>
              <a:lin ang="16200000" scaled="0"/>
              <a:tileRect/>
            </a:gradFill>
            <a:miter lim="800000"/>
            <a:headEnd/>
            <a:tailEnd/>
          </a:ln>
          <a:effectLst>
            <a:outerShdw blurRad="1270000" algn="ctr" rotWithShape="0">
              <a:srgbClr val="D1EFFF"/>
            </a:outerShdw>
          </a:effectLst>
        </p:spPr>
        <p:txBody>
          <a:bodyPr lIns="274105" tIns="219285" rIns="274105" bIns="219285" rtlCol="0" anchor="t"/>
          <a:lstStyle/>
          <a:p>
            <a:pPr marL="0" marR="0" lvl="0" indent="0" algn="l" defTabSz="1370412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endParaRPr kumimoji="0" lang="en-D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Graphic 7">
            <a:extLst>
              <a:ext uri="{FF2B5EF4-FFF2-40B4-BE49-F238E27FC236}">
                <a16:creationId xmlns:a16="http://schemas.microsoft.com/office/drawing/2014/main" id="{AB8FE853-F85C-16AB-39FB-EF33A20BDAF3}"/>
              </a:ext>
            </a:extLst>
          </p:cNvPr>
          <p:cNvSpPr/>
          <p:nvPr/>
        </p:nvSpPr>
        <p:spPr>
          <a:xfrm>
            <a:off x="-9886032" y="-1358900"/>
            <a:ext cx="15233956" cy="8516055"/>
          </a:xfrm>
          <a:custGeom>
            <a:avLst/>
            <a:gdLst>
              <a:gd name="connsiteX0" fmla="*/ 0 w 33903739"/>
              <a:gd name="connsiteY0" fmla="*/ 12409468 h 12409468"/>
              <a:gd name="connsiteX1" fmla="*/ 24221832 w 33903739"/>
              <a:gd name="connsiteY1" fmla="*/ 8204795 h 12409468"/>
              <a:gd name="connsiteX2" fmla="*/ 33903740 w 33903739"/>
              <a:gd name="connsiteY2" fmla="*/ 0 h 12409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03739" h="12409468">
                <a:moveTo>
                  <a:pt x="0" y="12409468"/>
                </a:moveTo>
                <a:cubicBezTo>
                  <a:pt x="5734056" y="12000365"/>
                  <a:pt x="19215912" y="10091216"/>
                  <a:pt x="24221832" y="8204795"/>
                </a:cubicBezTo>
                <a:cubicBezTo>
                  <a:pt x="29467128" y="6228144"/>
                  <a:pt x="33023834" y="2189460"/>
                  <a:pt x="33903740" y="0"/>
                </a:cubicBezTo>
              </a:path>
            </a:pathLst>
          </a:custGeom>
          <a:noFill/>
          <a:ln w="9525" cap="rnd" algn="ctr">
            <a:gradFill flip="none" rotWithShape="1">
              <a:gsLst>
                <a:gs pos="0">
                  <a:srgbClr val="704DFF">
                    <a:alpha val="15000"/>
                  </a:srgbClr>
                </a:gs>
                <a:gs pos="99000">
                  <a:srgbClr val="704DFF">
                    <a:alpha val="0"/>
                  </a:srgbClr>
                </a:gs>
              </a:gsLst>
              <a:lin ang="16200000" scaled="0"/>
              <a:tileRect/>
            </a:gradFill>
            <a:miter lim="800000"/>
            <a:headEnd/>
            <a:tailEnd/>
          </a:ln>
          <a:effectLst>
            <a:outerShdw blurRad="1270000" algn="ctr" rotWithShape="0">
              <a:srgbClr val="D1EFFF"/>
            </a:outerShdw>
          </a:effectLst>
        </p:spPr>
        <p:txBody>
          <a:bodyPr lIns="274105" tIns="219285" rIns="274105" bIns="219285" rtlCol="0" anchor="t"/>
          <a:lstStyle/>
          <a:p>
            <a:pPr marL="0" marR="0" lvl="0" indent="0" algn="l" defTabSz="1370412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endParaRPr kumimoji="0" lang="en-D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E205533F-522B-609B-8C57-810C85BBB5FA}"/>
              </a:ext>
            </a:extLst>
          </p:cNvPr>
          <p:cNvSpPr txBox="1"/>
          <p:nvPr/>
        </p:nvSpPr>
        <p:spPr>
          <a:xfrm>
            <a:off x="1179866" y="2428792"/>
            <a:ext cx="9835445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72 Brand"/>
                <a:ea typeface="+mn-ea"/>
                <a:cs typeface="+mn-cs"/>
              </a:rPr>
              <a:t>You Didn’t Implement Labor Management.  You Installed a Reporting Tool.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452D34-A6A0-0EC0-8367-F87E0FC775E4}"/>
              </a:ext>
            </a:extLst>
          </p:cNvPr>
          <p:cNvSpPr/>
          <p:nvPr/>
        </p:nvSpPr>
        <p:spPr>
          <a:xfrm>
            <a:off x="11701463" y="0"/>
            <a:ext cx="492126" cy="492315"/>
          </a:xfrm>
          <a:prstGeom prst="rect">
            <a:avLst/>
          </a:prstGeom>
          <a:solidFill>
            <a:schemeClr val="accent2"/>
          </a:solidFill>
          <a:ln w="12700">
            <a:noFill/>
            <a:headEnd type="none" w="med" len="med"/>
            <a:tailEnd type="none" w="med" len="med"/>
          </a:ln>
          <a:effectLst>
            <a:outerShdw blurRad="508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82737" tIns="146190" rIns="182737" bIns="1461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17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rgbClr val="002A86"/>
                  </a:gs>
                  <a:gs pos="100000">
                    <a:srgbClr val="002A86"/>
                  </a:gs>
                </a:gsLst>
                <a:lin ang="2700000" scaled="1"/>
              </a:gradFill>
              <a:effectLst/>
              <a:uLnTx/>
              <a:uFillTx/>
              <a:latin typeface="72 Brand Medium" panose="020B05040306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8731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660D1-5C46-E99C-3D5C-F0A74EFD9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4E34E6F-9696-009D-1831-81C91543DD0F}"/>
              </a:ext>
            </a:extLst>
          </p:cNvPr>
          <p:cNvSpPr txBox="1"/>
          <p:nvPr/>
        </p:nvSpPr>
        <p:spPr>
          <a:xfrm>
            <a:off x="605845" y="493060"/>
            <a:ext cx="97370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72 Brand" panose="020B0504030603020204" pitchFamily="34" charset="0"/>
                <a:ea typeface="+mn-ea"/>
                <a:cs typeface="+mn-cs"/>
              </a:rPr>
              <a:t>What Happens Next?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42E9CF-CCD0-3770-5533-4859AA96F42A}"/>
              </a:ext>
            </a:extLst>
          </p:cNvPr>
          <p:cNvSpPr/>
          <p:nvPr/>
        </p:nvSpPr>
        <p:spPr>
          <a:xfrm>
            <a:off x="11701463" y="0"/>
            <a:ext cx="492126" cy="492315"/>
          </a:xfrm>
          <a:prstGeom prst="rect">
            <a:avLst/>
          </a:prstGeom>
          <a:solidFill>
            <a:schemeClr val="accent2"/>
          </a:solidFill>
          <a:ln w="12700">
            <a:noFill/>
            <a:headEnd type="none" w="med" len="med"/>
            <a:tailEnd type="none" w="med" len="med"/>
          </a:ln>
          <a:effectLst>
            <a:outerShdw blurRad="508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82737" tIns="146190" rIns="182737" bIns="1461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17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rgbClr val="002A86"/>
                  </a:gs>
                  <a:gs pos="100000">
                    <a:srgbClr val="002A86"/>
                  </a:gs>
                </a:gsLst>
                <a:lin ang="2700000" scaled="1"/>
              </a:gradFill>
              <a:effectLst/>
              <a:uLnTx/>
              <a:uFillTx/>
              <a:latin typeface="72 Brand Medium" panose="020B0504030603020204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2DFC10-4157-82BE-B427-2FE7B7A7A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6364" y="1504961"/>
            <a:ext cx="3842629" cy="38426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71C112-7B1A-3953-F24A-2711271899FA}"/>
              </a:ext>
            </a:extLst>
          </p:cNvPr>
          <p:cNvSpPr txBox="1"/>
          <p:nvPr/>
        </p:nvSpPr>
        <p:spPr>
          <a:xfrm>
            <a:off x="605845" y="1032140"/>
            <a:ext cx="114077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72 Brand" panose="020B0504030603020204" pitchFamily="34" charset="0"/>
                <a:ea typeface="+mn-ea"/>
                <a:cs typeface="+mn-cs"/>
              </a:rPr>
              <a:t>When the System isn’t Complete…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F03BC008-84E6-D98F-3B54-0573C7773C47}"/>
              </a:ext>
            </a:extLst>
          </p:cNvPr>
          <p:cNvSpPr txBox="1"/>
          <p:nvPr/>
        </p:nvSpPr>
        <p:spPr>
          <a:xfrm>
            <a:off x="555174" y="1551337"/>
            <a:ext cx="664237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144A"/>
                </a:solidFill>
                <a:effectLst/>
                <a:uLnTx/>
                <a:uFillTx/>
                <a:latin typeface="72 Brand Medium" panose="020B0504030603020204" pitchFamily="34" charset="0"/>
                <a:ea typeface="+mn-ea"/>
                <a:cs typeface="72 Mono" panose="020B0509030603020204" pitchFamily="49" charset="0"/>
              </a:rPr>
              <a:t>Metrics become noise</a:t>
            </a:r>
          </a:p>
          <a:p>
            <a:pPr marL="285750" marR="0" lvl="0" indent="-28575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srgbClr val="00144A"/>
              </a:solidFill>
              <a:latin typeface="72 Brand Medium" panose="020B0504030603020204" pitchFamily="34" charset="0"/>
            </a:endParaRPr>
          </a:p>
          <a:p>
            <a:pPr marL="285750" marR="0" lvl="0" indent="-28575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144A"/>
                </a:solidFill>
                <a:latin typeface="72 Brand Medium" panose="020B0504030603020204" pitchFamily="34" charset="0"/>
              </a:rPr>
              <a:t>Supervisors disengage</a:t>
            </a:r>
          </a:p>
          <a:p>
            <a:pPr marL="285750" marR="0" lvl="0" indent="-28575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144A"/>
              </a:solidFill>
              <a:effectLst/>
              <a:uLnTx/>
              <a:uFillTx/>
              <a:latin typeface="72 Brand Medium" panose="020B0504030603020204" pitchFamily="34" charset="0"/>
              <a:ea typeface="+mn-ea"/>
              <a:cs typeface="+mn-cs"/>
            </a:endParaRPr>
          </a:p>
          <a:p>
            <a:pPr marL="285750" marR="0" lvl="0" indent="-28575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144A"/>
                </a:solidFill>
                <a:latin typeface="72 Brand Medium" panose="020B0504030603020204" pitchFamily="34" charset="0"/>
              </a:rPr>
              <a:t>Associates lose trust</a:t>
            </a:r>
          </a:p>
          <a:p>
            <a:pPr marL="285750" marR="0" lvl="0" indent="-28575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144A"/>
              </a:solidFill>
              <a:effectLst/>
              <a:uLnTx/>
              <a:uFillTx/>
              <a:latin typeface="72 Brand Medium" panose="020B0504030603020204" pitchFamily="34" charset="0"/>
              <a:ea typeface="+mn-ea"/>
              <a:cs typeface="+mn-cs"/>
            </a:endParaRPr>
          </a:p>
          <a:p>
            <a:pPr marL="285750" marR="0" lvl="0" indent="-28575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144A"/>
                </a:solidFill>
                <a:latin typeface="72 Brand Medium" panose="020B0504030603020204" pitchFamily="34" charset="0"/>
              </a:rPr>
              <a:t>ROI never materializes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144A"/>
              </a:solidFill>
              <a:effectLst/>
              <a:uLnTx/>
              <a:uFillTx/>
              <a:latin typeface="72 Brand Medium" panose="020B0504030603020204" pitchFamily="34" charset="0"/>
              <a:ea typeface="+mn-ea"/>
              <a:cs typeface="+mn-cs"/>
            </a:endParaRPr>
          </a:p>
          <a:p>
            <a:pPr marL="285750" marR="0" lvl="0" indent="-28575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144A"/>
              </a:solidFill>
              <a:effectLst/>
              <a:uLnTx/>
              <a:uFillTx/>
              <a:latin typeface="72 Brand Medium" panose="020B05040306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530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5882B2-5011-60FF-0D11-50AD7C3D3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9967808-BFA6-E04F-2A8F-67913BEBC440}"/>
              </a:ext>
            </a:extLst>
          </p:cNvPr>
          <p:cNvSpPr txBox="1"/>
          <p:nvPr/>
        </p:nvSpPr>
        <p:spPr>
          <a:xfrm>
            <a:off x="605845" y="493060"/>
            <a:ext cx="97370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72 Brand" panose="020B0504030603020204" pitchFamily="34" charset="0"/>
                <a:ea typeface="+mn-ea"/>
                <a:cs typeface="+mn-cs"/>
              </a:rPr>
              <a:t>Near Miss vs. North Star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1186B9-099B-4D08-E458-D71AEE3BD4AC}"/>
              </a:ext>
            </a:extLst>
          </p:cNvPr>
          <p:cNvSpPr/>
          <p:nvPr/>
        </p:nvSpPr>
        <p:spPr>
          <a:xfrm>
            <a:off x="11701463" y="0"/>
            <a:ext cx="492126" cy="492315"/>
          </a:xfrm>
          <a:prstGeom prst="rect">
            <a:avLst/>
          </a:prstGeom>
          <a:solidFill>
            <a:schemeClr val="accent2"/>
          </a:solidFill>
          <a:ln w="12700">
            <a:noFill/>
            <a:headEnd type="none" w="med" len="med"/>
            <a:tailEnd type="none" w="med" len="med"/>
          </a:ln>
          <a:effectLst>
            <a:outerShdw blurRad="508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82737" tIns="146190" rIns="182737" bIns="1461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17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rgbClr val="002A86"/>
                  </a:gs>
                  <a:gs pos="100000">
                    <a:srgbClr val="002A86"/>
                  </a:gs>
                </a:gsLst>
                <a:lin ang="2700000" scaled="1"/>
              </a:gradFill>
              <a:effectLst/>
              <a:uLnTx/>
              <a:uFillTx/>
              <a:latin typeface="72 Brand Medium" panose="020B0504030603020204" pitchFamily="34" charset="0"/>
              <a:ea typeface="+mn-ea"/>
              <a:cs typeface="+mn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FEA6744-F90F-0219-8A5D-A3361A9F0C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590203"/>
              </p:ext>
            </p:extLst>
          </p:nvPr>
        </p:nvGraphicFramePr>
        <p:xfrm>
          <a:off x="2032528" y="1491121"/>
          <a:ext cx="8130118" cy="20421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065059">
                  <a:extLst>
                    <a:ext uri="{9D8B030D-6E8A-4147-A177-3AD203B41FA5}">
                      <a16:colId xmlns:a16="http://schemas.microsoft.com/office/drawing/2014/main" val="361765707"/>
                    </a:ext>
                  </a:extLst>
                </a:gridCol>
                <a:gridCol w="4065059">
                  <a:extLst>
                    <a:ext uri="{9D8B030D-6E8A-4147-A177-3AD203B41FA5}">
                      <a16:colId xmlns:a16="http://schemas.microsoft.com/office/drawing/2014/main" val="18961072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72 Brand Medium" panose="020B0604020202020204" charset="0"/>
                        </a:rPr>
                        <a:t>Near Miss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72 Brand Medium" panose="020B0604020202020204" charset="0"/>
                        </a:rPr>
                        <a:t>North Star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8265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2"/>
                          </a:solidFill>
                          <a:latin typeface="72 Brand Medium" panose="020B0604020202020204" charset="0"/>
                        </a:rPr>
                        <a:t>Reports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2"/>
                          </a:solidFill>
                          <a:latin typeface="72 Brand Medium" panose="020B0604020202020204" charset="0"/>
                        </a:rPr>
                        <a:t>Actions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965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2"/>
                          </a:solidFill>
                          <a:latin typeface="72 Brand Medium" panose="020B0604020202020204" charset="0"/>
                        </a:rPr>
                        <a:t>Visibility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2"/>
                          </a:solidFill>
                          <a:latin typeface="72 Brand Medium" panose="020B0604020202020204" charset="0"/>
                        </a:rPr>
                        <a:t>Accountability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697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2"/>
                          </a:solidFill>
                          <a:latin typeface="72 Brand Medium" panose="020B0604020202020204" charset="0"/>
                        </a:rPr>
                        <a:t>Metrics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2"/>
                          </a:solidFill>
                          <a:latin typeface="72 Brand Medium" panose="020B0604020202020204" charset="0"/>
                        </a:rPr>
                        <a:t>Behavior 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7215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2"/>
                          </a:solidFill>
                          <a:latin typeface="72 Brand Medium" panose="020B0604020202020204" charset="0"/>
                        </a:rPr>
                        <a:t>Tools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2"/>
                          </a:solidFill>
                          <a:latin typeface="72 Brand Medium" panose="020B0604020202020204" charset="0"/>
                        </a:rPr>
                        <a:t>Operating System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968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5326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4958F-9B62-E84A-D224-0E0325B20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9A16AB-57EE-B393-04C8-CBBE0E1E6E35}"/>
              </a:ext>
            </a:extLst>
          </p:cNvPr>
          <p:cNvSpPr/>
          <p:nvPr/>
        </p:nvSpPr>
        <p:spPr>
          <a:xfrm>
            <a:off x="1586" y="0"/>
            <a:ext cx="12192001" cy="6858000"/>
          </a:xfrm>
          <a:prstGeom prst="rect">
            <a:avLst/>
          </a:prstGeom>
          <a:solidFill>
            <a:schemeClr val="accent2"/>
          </a:solidFill>
          <a:ln w="12700">
            <a:noFill/>
            <a:headEnd type="none" w="med" len="med"/>
            <a:tailEnd type="none" w="med" len="med"/>
          </a:ln>
          <a:effectLst>
            <a:outerShdw blurRad="508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82737" tIns="146190" rIns="182737" bIns="1461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17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rgbClr val="002A86"/>
                  </a:gs>
                  <a:gs pos="100000">
                    <a:srgbClr val="002A86"/>
                  </a:gs>
                </a:gsLst>
                <a:lin ang="2700000" scaled="1"/>
              </a:gradFill>
              <a:effectLst/>
              <a:uLnTx/>
              <a:uFillTx/>
              <a:latin typeface="72 Brand Medium" panose="020B0504030603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44609A-CF90-D7D9-DA73-1D3EF4626DC6}"/>
              </a:ext>
            </a:extLst>
          </p:cNvPr>
          <p:cNvSpPr txBox="1"/>
          <p:nvPr/>
        </p:nvSpPr>
        <p:spPr>
          <a:xfrm>
            <a:off x="2073838" y="2751891"/>
            <a:ext cx="8047495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72 Brand Medium" panose="020B0504030603020204" pitchFamily="34" charset="0"/>
                <a:ea typeface="+mn-ea"/>
                <a:cs typeface="+mn-cs"/>
              </a:rPr>
              <a:t>How to Move From Tools to Execution to </a:t>
            </a:r>
            <a:r>
              <a:rPr lang="en-US" sz="4400" dirty="0">
                <a:solidFill>
                  <a:srgbClr val="FFFFFF"/>
                </a:solidFill>
                <a:latin typeface="72 Brand Medium" panose="020B0504030603020204" pitchFamily="34" charset="0"/>
              </a:rPr>
              <a:t>Results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72 Brand Medium" panose="020B05040306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9826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D9376B-969E-0668-DBEC-CFB939B67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829F00B-4736-4885-1F4B-EC0A1ED0BCB4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2"/>
          </a:solidFill>
          <a:ln w="12700">
            <a:noFill/>
            <a:headEnd type="none" w="med" len="med"/>
            <a:tailEnd type="none" w="med" len="med"/>
          </a:ln>
          <a:effectLst>
            <a:outerShdw blurRad="508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82737" tIns="146190" rIns="182737" bIns="1461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1773" fontAlgn="base">
              <a:spcBef>
                <a:spcPct val="0"/>
              </a:spcBef>
              <a:spcAft>
                <a:spcPct val="0"/>
              </a:spcAft>
            </a:pPr>
            <a:endParaRPr lang="en-US" sz="1400" kern="0">
              <a:gradFill>
                <a:gsLst>
                  <a:gs pos="0">
                    <a:srgbClr val="002A86"/>
                  </a:gs>
                  <a:gs pos="100000">
                    <a:srgbClr val="002A86"/>
                  </a:gs>
                </a:gsLst>
                <a:lin ang="2700000" scaled="1"/>
              </a:gradFill>
              <a:latin typeface="72 Brand Medium" panose="020B0504030603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269B10-0943-CBC5-9EEB-A48AF6B7AB4D}"/>
              </a:ext>
            </a:extLst>
          </p:cNvPr>
          <p:cNvSpPr txBox="1"/>
          <p:nvPr/>
        </p:nvSpPr>
        <p:spPr>
          <a:xfrm>
            <a:off x="2132162" y="412938"/>
            <a:ext cx="7927676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400"/>
            <a:r>
              <a:rPr lang="en-US" sz="5400" dirty="0">
                <a:solidFill>
                  <a:srgbClr val="FFFFFF"/>
                </a:solidFill>
                <a:latin typeface="72 Brand Medium" panose="020B0504030603020204" pitchFamily="34" charset="0"/>
              </a:rPr>
              <a:t>Frontline Technology Summit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35861EC-34DE-2D1B-F45E-18889B0741B8}"/>
              </a:ext>
            </a:extLst>
          </p:cNvPr>
          <p:cNvGrpSpPr/>
          <p:nvPr/>
        </p:nvGrpSpPr>
        <p:grpSpPr>
          <a:xfrm>
            <a:off x="3242169" y="5200724"/>
            <a:ext cx="5809957" cy="747475"/>
            <a:chOff x="3488788" y="5486400"/>
            <a:chExt cx="5809957" cy="747475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C22A05AB-24D5-518F-DD12-A723568A45B9}"/>
                </a:ext>
              </a:extLst>
            </p:cNvPr>
            <p:cNvSpPr/>
            <p:nvPr/>
          </p:nvSpPr>
          <p:spPr>
            <a:xfrm>
              <a:off x="3488788" y="5486400"/>
              <a:ext cx="5809957" cy="747475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5A29384-6CBB-54F9-F7FB-CE673E771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21527" y="5530150"/>
              <a:ext cx="4643604" cy="67719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BAC6432-B6AC-5381-3FE9-62689AA6DB86}"/>
              </a:ext>
            </a:extLst>
          </p:cNvPr>
          <p:cNvSpPr txBox="1"/>
          <p:nvPr/>
        </p:nvSpPr>
        <p:spPr>
          <a:xfrm>
            <a:off x="2474726" y="2521982"/>
            <a:ext cx="864597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Topic:  </a:t>
            </a:r>
            <a:r>
              <a:rPr lang="en-US" b="1" dirty="0">
                <a:solidFill>
                  <a:schemeClr val="bg1"/>
                </a:solidFill>
              </a:rPr>
              <a:t>Session 1:</a:t>
            </a:r>
          </a:p>
        </p:txBody>
      </p:sp>
    </p:spTree>
    <p:extLst>
      <p:ext uri="{BB962C8B-B14F-4D97-AF65-F5344CB8AC3E}">
        <p14:creationId xmlns:p14="http://schemas.microsoft.com/office/powerpoint/2010/main" val="3582576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B7798B-DA4D-AB06-D6D5-65DC6239C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7D0405E-C293-4087-E445-3B07A8573596}"/>
              </a:ext>
            </a:extLst>
          </p:cNvPr>
          <p:cNvSpPr txBox="1"/>
          <p:nvPr/>
        </p:nvSpPr>
        <p:spPr>
          <a:xfrm>
            <a:off x="605845" y="493060"/>
            <a:ext cx="97370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 marR="0" lvl="0" indent="0" defTabSz="91412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72 Brand" panose="020B0504030603020204" pitchFamily="34" charset="0"/>
              </a:defRPr>
            </a:lvl1pPr>
          </a:lstStyle>
          <a:p>
            <a:r>
              <a:rPr lang="en-US" dirty="0"/>
              <a:t>Example: Before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7CE0EB-E176-07D9-D88B-A3ECF5D5A642}"/>
              </a:ext>
            </a:extLst>
          </p:cNvPr>
          <p:cNvSpPr/>
          <p:nvPr/>
        </p:nvSpPr>
        <p:spPr>
          <a:xfrm>
            <a:off x="11701463" y="0"/>
            <a:ext cx="492126" cy="492315"/>
          </a:xfrm>
          <a:prstGeom prst="rect">
            <a:avLst/>
          </a:prstGeom>
          <a:solidFill>
            <a:schemeClr val="accent2"/>
          </a:solidFill>
          <a:ln w="12700">
            <a:noFill/>
            <a:headEnd type="none" w="med" len="med"/>
            <a:tailEnd type="none" w="med" len="med"/>
          </a:ln>
          <a:effectLst>
            <a:outerShdw blurRad="508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82737" tIns="146190" rIns="182737" bIns="1461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17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rgbClr val="002A86"/>
                  </a:gs>
                  <a:gs pos="100000">
                    <a:srgbClr val="002A86"/>
                  </a:gs>
                </a:gsLst>
                <a:lin ang="2700000" scaled="1"/>
              </a:gradFill>
              <a:effectLst/>
              <a:uLnTx/>
              <a:uFillTx/>
              <a:latin typeface="72 Brand Medium" panose="020B0504030603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1141D6-9389-B1D1-E929-9509E48A380E}"/>
              </a:ext>
            </a:extLst>
          </p:cNvPr>
          <p:cNvSpPr txBox="1"/>
          <p:nvPr/>
        </p:nvSpPr>
        <p:spPr>
          <a:xfrm>
            <a:off x="605845" y="1032140"/>
            <a:ext cx="114077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72 Brand" panose="020B0504030603020204" pitchFamily="34" charset="0"/>
                <a:ea typeface="+mn-ea"/>
                <a:cs typeface="+mn-cs"/>
              </a:rPr>
              <a:t>Common Starting Point…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D420BDE2-A8A6-AE2F-DCE3-DA8CDCB28DE7}"/>
              </a:ext>
            </a:extLst>
          </p:cNvPr>
          <p:cNvSpPr txBox="1"/>
          <p:nvPr/>
        </p:nvSpPr>
        <p:spPr>
          <a:xfrm>
            <a:off x="555173" y="1551337"/>
            <a:ext cx="10921479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144A"/>
                </a:solidFill>
                <a:effectLst/>
                <a:uLnTx/>
                <a:uFillTx/>
                <a:latin typeface="72 Brand Medium" panose="020B0504030603020204" pitchFamily="34" charset="0"/>
                <a:ea typeface="+mn-ea"/>
                <a:cs typeface="72 Mono" panose="020B0509030603020204" pitchFamily="49" charset="0"/>
              </a:rPr>
              <a:t>LM system in place for 8 years</a:t>
            </a:r>
          </a:p>
          <a:p>
            <a:pPr marL="285750" marR="0" lvl="0" indent="-28575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144A"/>
              </a:solidFill>
              <a:effectLst/>
              <a:uLnTx/>
              <a:uFillTx/>
              <a:latin typeface="72 Brand Medium" panose="020B0504030603020204" pitchFamily="34" charset="0"/>
              <a:ea typeface="+mn-ea"/>
              <a:cs typeface="72 Mono" panose="020B0509030603020204" pitchFamily="49" charset="0"/>
            </a:endParaRPr>
          </a:p>
          <a:p>
            <a:pPr marL="285750" marR="0" lvl="0" indent="-28575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144A"/>
                </a:solidFill>
                <a:effectLst/>
                <a:uLnTx/>
                <a:uFillTx/>
                <a:latin typeface="72 Brand Medium" panose="020B0504030603020204" pitchFamily="34" charset="0"/>
                <a:ea typeface="+mn-ea"/>
                <a:cs typeface="+mn-cs"/>
              </a:rPr>
              <a:t>Standards outdated</a:t>
            </a:r>
            <a:r>
              <a:rPr lang="en-US" sz="2000" dirty="0">
                <a:solidFill>
                  <a:srgbClr val="00144A"/>
                </a:solidFill>
                <a:latin typeface="72 Brand Medium" panose="020B0504030603020204" pitchFamily="34" charset="0"/>
              </a:rPr>
              <a:t> and didn’t reflect the processes at the new facility</a:t>
            </a:r>
          </a:p>
          <a:p>
            <a:pPr marL="285750" marR="0" lvl="0" indent="-28575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srgbClr val="00144A"/>
              </a:solidFill>
              <a:latin typeface="72 Brand Medium" panose="020B0504030603020204" pitchFamily="34" charset="0"/>
            </a:endParaRPr>
          </a:p>
          <a:p>
            <a:pPr marL="285750" marR="0" lvl="0" indent="-28575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144A"/>
                </a:solidFill>
                <a:latin typeface="72 Brand Medium" panose="020B0504030603020204" pitchFamily="34" charset="0"/>
              </a:rPr>
              <a:t>No governance to sustain process changes</a:t>
            </a:r>
          </a:p>
          <a:p>
            <a:pPr marL="285750" marR="0" lvl="0" indent="-28575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srgbClr val="00144A"/>
              </a:solidFill>
              <a:latin typeface="72 Brand Medium" panose="020B0504030603020204" pitchFamily="34" charset="0"/>
            </a:endParaRPr>
          </a:p>
          <a:p>
            <a:pPr marL="285750" marR="0" lvl="0" indent="-28575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144A"/>
                </a:solidFill>
                <a:latin typeface="72 Brand Medium" panose="020B0504030603020204" pitchFamily="34" charset="0"/>
              </a:rPr>
              <a:t>Limited supervisor engagement – only using gap time reporting with inconsistent coaching and intervention</a:t>
            </a:r>
          </a:p>
          <a:p>
            <a:pPr marL="285750" marR="0" lvl="0" indent="-28575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srgbClr val="00144A"/>
              </a:solidFill>
              <a:latin typeface="72 Brand Medium" panose="020B0504030603020204" pitchFamily="34" charset="0"/>
            </a:endParaRPr>
          </a:p>
          <a:p>
            <a:pPr marL="285750" marR="0" lvl="0" indent="-28575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144A"/>
                </a:solidFill>
                <a:effectLst/>
                <a:uLnTx/>
                <a:uFillTx/>
                <a:latin typeface="72 Brand Medium" panose="020B0504030603020204" pitchFamily="34" charset="0"/>
                <a:ea typeface="+mn-ea"/>
                <a:cs typeface="+mn-cs"/>
              </a:rPr>
              <a:t>Lack of </a:t>
            </a:r>
            <a:r>
              <a:rPr lang="en-US" sz="2000" dirty="0">
                <a:solidFill>
                  <a:srgbClr val="00144A"/>
                </a:solidFill>
                <a:latin typeface="72 Brand Medium" panose="020B0504030603020204" pitchFamily="34" charset="0"/>
              </a:rPr>
              <a:t>LM training across all sites</a:t>
            </a:r>
          </a:p>
          <a:p>
            <a:pPr marL="285750" marR="0" lvl="0" indent="-28575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srgbClr val="00144A"/>
              </a:solidFill>
              <a:latin typeface="72 Brand Medium" panose="020B0504030603020204" pitchFamily="34" charset="0"/>
            </a:endParaRPr>
          </a:p>
          <a:p>
            <a:pPr marL="285750" marR="0" lvl="0" indent="-28575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144A"/>
                </a:solidFill>
                <a:effectLst/>
                <a:uLnTx/>
                <a:uFillTx/>
                <a:latin typeface="72 Brand Medium" panose="020B0504030603020204" pitchFamily="34" charset="0"/>
                <a:ea typeface="+mn-ea"/>
                <a:cs typeface="+mn-cs"/>
              </a:rPr>
              <a:t>Overall LM performance was at 74%</a:t>
            </a:r>
          </a:p>
          <a:p>
            <a:pPr marR="0" lvl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144A"/>
              </a:solidFill>
              <a:effectLst/>
              <a:uLnTx/>
              <a:uFillTx/>
              <a:latin typeface="72 Brand Medium" panose="020B05040306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998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52EBAB-1F70-C923-5E3C-B9BB5D0080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6B7A089-C142-FCE8-DC82-4A5ABF183062}"/>
              </a:ext>
            </a:extLst>
          </p:cNvPr>
          <p:cNvSpPr txBox="1"/>
          <p:nvPr/>
        </p:nvSpPr>
        <p:spPr>
          <a:xfrm>
            <a:off x="605845" y="493060"/>
            <a:ext cx="97370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72 Brand" panose="020B0504030603020204" pitchFamily="34" charset="0"/>
                <a:ea typeface="+mn-ea"/>
                <a:cs typeface="+mn-cs"/>
              </a:rPr>
              <a:t>Example: What Changed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31D4AD4-E59C-6795-8521-E4296F7281B5}"/>
              </a:ext>
            </a:extLst>
          </p:cNvPr>
          <p:cNvSpPr/>
          <p:nvPr/>
        </p:nvSpPr>
        <p:spPr>
          <a:xfrm>
            <a:off x="11701463" y="0"/>
            <a:ext cx="492126" cy="492315"/>
          </a:xfrm>
          <a:prstGeom prst="rect">
            <a:avLst/>
          </a:prstGeom>
          <a:solidFill>
            <a:schemeClr val="accent2"/>
          </a:solidFill>
          <a:ln w="12700">
            <a:noFill/>
            <a:headEnd type="none" w="med" len="med"/>
            <a:tailEnd type="none" w="med" len="med"/>
          </a:ln>
          <a:effectLst>
            <a:outerShdw blurRad="508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82737" tIns="146190" rIns="182737" bIns="1461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17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rgbClr val="002A86"/>
                  </a:gs>
                  <a:gs pos="100000">
                    <a:srgbClr val="002A86"/>
                  </a:gs>
                </a:gsLst>
                <a:lin ang="2700000" scaled="1"/>
              </a:gradFill>
              <a:effectLst/>
              <a:uLnTx/>
              <a:uFillTx/>
              <a:latin typeface="72 Brand Medium" panose="020B050403060302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ACA928-88A9-F9DF-5A07-9BC21F68B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630" y="2575248"/>
            <a:ext cx="5711912" cy="2506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8CB9C5-42AF-A8C8-6CDA-1088753D5D47}"/>
              </a:ext>
            </a:extLst>
          </p:cNvPr>
          <p:cNvSpPr txBox="1"/>
          <p:nvPr/>
        </p:nvSpPr>
        <p:spPr>
          <a:xfrm>
            <a:off x="605845" y="1032140"/>
            <a:ext cx="114077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72 Brand" panose="020B0504030603020204" pitchFamily="34" charset="0"/>
                <a:ea typeface="+mn-ea"/>
                <a:cs typeface="+mn-cs"/>
              </a:rPr>
              <a:t>Identified Gaps and Created a Labor Management System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DA6F3AB8-1AD7-FD21-3B3F-B1FA608BEAA8}"/>
              </a:ext>
            </a:extLst>
          </p:cNvPr>
          <p:cNvSpPr txBox="1"/>
          <p:nvPr/>
        </p:nvSpPr>
        <p:spPr>
          <a:xfrm>
            <a:off x="555174" y="1551337"/>
            <a:ext cx="538496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144A"/>
                </a:solidFill>
                <a:effectLst/>
                <a:uLnTx/>
                <a:uFillTx/>
                <a:latin typeface="72 Brand Medium" panose="020B0504030603020204" pitchFamily="34" charset="0"/>
                <a:ea typeface="+mn-ea"/>
                <a:cs typeface="72 Mono" panose="020B0509030603020204" pitchFamily="49" charset="0"/>
              </a:rPr>
              <a:t>Started with an LM assessment to size the opportunity</a:t>
            </a:r>
          </a:p>
          <a:p>
            <a:pPr marL="285750" marR="0" lvl="0" indent="-28575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144A"/>
              </a:solidFill>
              <a:effectLst/>
              <a:uLnTx/>
              <a:uFillTx/>
              <a:latin typeface="72 Brand Medium" panose="020B0504030603020204" pitchFamily="34" charset="0"/>
              <a:ea typeface="+mn-ea"/>
              <a:cs typeface="72 Mono" panose="020B0509030603020204" pitchFamily="49" charset="0"/>
            </a:endParaRPr>
          </a:p>
          <a:p>
            <a:pPr marL="285750" marR="0" lvl="0" indent="-28575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144A"/>
                </a:solidFill>
                <a:effectLst/>
                <a:uLnTx/>
                <a:uFillTx/>
                <a:latin typeface="72 Brand Medium" panose="020B0504030603020204" pitchFamily="34" charset="0"/>
                <a:ea typeface="+mn-ea"/>
                <a:cs typeface="72 Mono" panose="020B0509030603020204" pitchFamily="49" charset="0"/>
              </a:rPr>
              <a:t>Validated methods and rebuilt standards to match work</a:t>
            </a:r>
          </a:p>
          <a:p>
            <a:pPr marL="285750" marR="0" lvl="0" indent="-28575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144A"/>
              </a:solidFill>
              <a:effectLst/>
              <a:uLnTx/>
              <a:uFillTx/>
              <a:latin typeface="72 Brand Medium" panose="020B0504030603020204" pitchFamily="34" charset="0"/>
              <a:ea typeface="+mn-ea"/>
              <a:cs typeface="72 Mono" panose="020B0509030603020204" pitchFamily="49" charset="0"/>
            </a:endParaRPr>
          </a:p>
          <a:p>
            <a:pPr marL="285750" marR="0" lvl="0" indent="-28575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144A"/>
                </a:solidFill>
                <a:latin typeface="72 Brand Medium" panose="020B0504030603020204" pitchFamily="34" charset="0"/>
              </a:rPr>
              <a:t>Configured updated standards into LM system</a:t>
            </a:r>
          </a:p>
          <a:p>
            <a:pPr marL="285750" marR="0" lvl="0" indent="-28575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srgbClr val="00144A"/>
              </a:solidFill>
              <a:latin typeface="72 Brand Medium" panose="020B0504030603020204" pitchFamily="34" charset="0"/>
            </a:endParaRPr>
          </a:p>
          <a:p>
            <a:pPr marL="285750" marR="0" lvl="0" indent="-28575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144A"/>
                </a:solidFill>
                <a:effectLst/>
                <a:uLnTx/>
                <a:uFillTx/>
                <a:latin typeface="72 Brand Medium" panose="020B0504030603020204" pitchFamily="34" charset="0"/>
                <a:ea typeface="+mn-ea"/>
                <a:cs typeface="+mn-cs"/>
              </a:rPr>
              <a:t>Developed Leader Standard Work to drive a cadence</a:t>
            </a:r>
            <a:r>
              <a:rPr lang="en-US" sz="2000" dirty="0">
                <a:solidFill>
                  <a:srgbClr val="00144A"/>
                </a:solidFill>
                <a:latin typeface="72 Brand Medium" panose="020B0504030603020204" pitchFamily="34" charset="0"/>
              </a:rPr>
              <a:t> for action and follow up</a:t>
            </a:r>
          </a:p>
          <a:p>
            <a:pPr marL="285750" marR="0" lvl="0" indent="-28575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srgbClr val="00144A"/>
              </a:solidFill>
              <a:latin typeface="72 Brand Medium" panose="020B0504030603020204" pitchFamily="34" charset="0"/>
            </a:endParaRPr>
          </a:p>
          <a:p>
            <a:pPr marL="285750" marR="0" lvl="0" indent="-28575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144A"/>
                </a:solidFill>
                <a:latin typeface="72 Brand Medium" panose="020B0504030603020204" pitchFamily="34" charset="0"/>
              </a:rPr>
              <a:t>Completed operations and IE training</a:t>
            </a:r>
          </a:p>
          <a:p>
            <a:pPr marL="285750" marR="0" lvl="0" indent="-28575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144A"/>
              </a:solidFill>
              <a:effectLst/>
              <a:uLnTx/>
              <a:uFillTx/>
              <a:latin typeface="72 Brand Medium" panose="020B05040306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40635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CF544E-F74F-18D3-323C-4113DDEE1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0208CBB-D22C-2E43-4D37-B3FB7D929998}"/>
              </a:ext>
            </a:extLst>
          </p:cNvPr>
          <p:cNvSpPr txBox="1"/>
          <p:nvPr/>
        </p:nvSpPr>
        <p:spPr>
          <a:xfrm>
            <a:off x="605845" y="493060"/>
            <a:ext cx="97370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72 Brand" panose="020B0504030603020204" pitchFamily="34" charset="0"/>
                <a:ea typeface="+mn-ea"/>
                <a:cs typeface="+mn-cs"/>
              </a:rPr>
              <a:t>Example: Results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3C67A3-FCD0-E8AA-D128-D6D386F89F00}"/>
              </a:ext>
            </a:extLst>
          </p:cNvPr>
          <p:cNvSpPr/>
          <p:nvPr/>
        </p:nvSpPr>
        <p:spPr>
          <a:xfrm>
            <a:off x="11701463" y="0"/>
            <a:ext cx="492126" cy="492315"/>
          </a:xfrm>
          <a:prstGeom prst="rect">
            <a:avLst/>
          </a:prstGeom>
          <a:solidFill>
            <a:schemeClr val="accent2"/>
          </a:solidFill>
          <a:ln w="12700">
            <a:noFill/>
            <a:headEnd type="none" w="med" len="med"/>
            <a:tailEnd type="none" w="med" len="med"/>
          </a:ln>
          <a:effectLst>
            <a:outerShdw blurRad="508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82737" tIns="146190" rIns="182737" bIns="1461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17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rgbClr val="002A86"/>
                  </a:gs>
                  <a:gs pos="100000">
                    <a:srgbClr val="002A86"/>
                  </a:gs>
                </a:gsLst>
                <a:lin ang="2700000" scaled="1"/>
              </a:gradFill>
              <a:effectLst/>
              <a:uLnTx/>
              <a:uFillTx/>
              <a:latin typeface="72 Brand Medium" panose="020B0504030603020204" pitchFamily="34" charset="0"/>
              <a:ea typeface="+mn-ea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BA59DC1-5AFF-4495-CD9C-EDC05AC17B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334437"/>
              </p:ext>
            </p:extLst>
          </p:nvPr>
        </p:nvGraphicFramePr>
        <p:xfrm>
          <a:off x="5571542" y="2745688"/>
          <a:ext cx="6139639" cy="1873105"/>
        </p:xfrm>
        <a:graphic>
          <a:graphicData uri="http://schemas.openxmlformats.org/drawingml/2006/table">
            <a:tbl>
              <a:tblPr firstRow="1" bandRow="1"/>
              <a:tblGrid>
                <a:gridCol w="467785">
                  <a:extLst>
                    <a:ext uri="{9D8B030D-6E8A-4147-A177-3AD203B41FA5}">
                      <a16:colId xmlns:a16="http://schemas.microsoft.com/office/drawing/2014/main" val="736600164"/>
                    </a:ext>
                  </a:extLst>
                </a:gridCol>
                <a:gridCol w="945309">
                  <a:extLst>
                    <a:ext uri="{9D8B030D-6E8A-4147-A177-3AD203B41FA5}">
                      <a16:colId xmlns:a16="http://schemas.microsoft.com/office/drawing/2014/main" val="3021037515"/>
                    </a:ext>
                  </a:extLst>
                </a:gridCol>
                <a:gridCol w="945309">
                  <a:extLst>
                    <a:ext uri="{9D8B030D-6E8A-4147-A177-3AD203B41FA5}">
                      <a16:colId xmlns:a16="http://schemas.microsoft.com/office/drawing/2014/main" val="1831612484"/>
                    </a:ext>
                  </a:extLst>
                </a:gridCol>
                <a:gridCol w="945309">
                  <a:extLst>
                    <a:ext uri="{9D8B030D-6E8A-4147-A177-3AD203B41FA5}">
                      <a16:colId xmlns:a16="http://schemas.microsoft.com/office/drawing/2014/main" val="1854097123"/>
                    </a:ext>
                  </a:extLst>
                </a:gridCol>
                <a:gridCol w="945309">
                  <a:extLst>
                    <a:ext uri="{9D8B030D-6E8A-4147-A177-3AD203B41FA5}">
                      <a16:colId xmlns:a16="http://schemas.microsoft.com/office/drawing/2014/main" val="1906598837"/>
                    </a:ext>
                  </a:extLst>
                </a:gridCol>
                <a:gridCol w="945309">
                  <a:extLst>
                    <a:ext uri="{9D8B030D-6E8A-4147-A177-3AD203B41FA5}">
                      <a16:colId xmlns:a16="http://schemas.microsoft.com/office/drawing/2014/main" val="3678795716"/>
                    </a:ext>
                  </a:extLst>
                </a:gridCol>
                <a:gridCol w="945309">
                  <a:extLst>
                    <a:ext uri="{9D8B030D-6E8A-4147-A177-3AD203B41FA5}">
                      <a16:colId xmlns:a16="http://schemas.microsoft.com/office/drawing/2014/main" val="3324819763"/>
                    </a:ext>
                  </a:extLst>
                </a:gridCol>
              </a:tblGrid>
              <a:tr h="3159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900" b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20M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9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9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9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9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9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9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3870980"/>
                  </a:ext>
                </a:extLst>
              </a:tr>
              <a:tr h="3289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900" b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15M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9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9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9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9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9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9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8913000"/>
                  </a:ext>
                </a:extLst>
              </a:tr>
              <a:tr h="340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9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10M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9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9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9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9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9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9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7074824"/>
                  </a:ext>
                </a:extLst>
              </a:tr>
              <a:tr h="3388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9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5M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9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9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9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9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9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9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8837012"/>
                  </a:ext>
                </a:extLst>
              </a:tr>
              <a:tr h="4201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9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72 Brand" panose="020B0604020202020204" charset="0"/>
                          <a:ea typeface="+mn-ea"/>
                          <a:cs typeface="+mn-cs"/>
                        </a:rPr>
                        <a:t>Current 74% 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72 Brand" panose="020B0604020202020204" charset="0"/>
                          <a:ea typeface="+mn-ea"/>
                          <a:cs typeface="+mn-cs"/>
                        </a:rPr>
                        <a:t>Performance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000" kern="1200">
                          <a:solidFill>
                            <a:schemeClr val="tx1"/>
                          </a:solidFill>
                          <a:latin typeface="72 Brand" panose="020B0604020202020204" charset="0"/>
                          <a:ea typeface="+mn-ea"/>
                          <a:cs typeface="+mn-cs"/>
                        </a:rPr>
                        <a:t>IBEGIN GAP Reduction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72 Brand" panose="020B0604020202020204" charset="0"/>
                        </a:rPr>
                        <a:t>@ 80% </a:t>
                      </a:r>
                    </a:p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72 Brand" panose="020B0604020202020204" charset="0"/>
                        </a:rPr>
                        <a:t>Performance</a:t>
                      </a:r>
                    </a:p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72 Brand" panose="020B060402020202020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72 Brand" panose="020B0604020202020204" charset="0"/>
                        </a:rPr>
                        <a:t>@ 90% </a:t>
                      </a:r>
                    </a:p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72 Brand" panose="020B0604020202020204" charset="0"/>
                        </a:rPr>
                        <a:t>Performance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72 Brand" panose="020B0604020202020204" charset="0"/>
                        </a:rPr>
                        <a:t>@ 95% </a:t>
                      </a:r>
                    </a:p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72 Brand" panose="020B0604020202020204" charset="0"/>
                        </a:rPr>
                        <a:t>Performance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72 Brand" panose="020B0604020202020204" charset="0"/>
                        </a:rPr>
                        <a:t>@ 100% </a:t>
                      </a:r>
                    </a:p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72 Brand" panose="020B0604020202020204" charset="0"/>
                        </a:rPr>
                        <a:t>Performance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622393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E3FFA78-1165-66C4-0065-494212A9955B}"/>
              </a:ext>
            </a:extLst>
          </p:cNvPr>
          <p:cNvSpPr txBox="1"/>
          <p:nvPr/>
        </p:nvSpPr>
        <p:spPr>
          <a:xfrm>
            <a:off x="7061773" y="1946038"/>
            <a:ext cx="360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72 Brand" panose="020B0604020202020204" charset="0"/>
              </a:rPr>
              <a:t>Labor Opportunity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72 Brand" panose="020B060402020202020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E41541-B140-132D-343E-9CE7A74BB03B}"/>
              </a:ext>
            </a:extLst>
          </p:cNvPr>
          <p:cNvSpPr/>
          <p:nvPr/>
        </p:nvSpPr>
        <p:spPr>
          <a:xfrm>
            <a:off x="7082612" y="3868761"/>
            <a:ext cx="731520" cy="194157"/>
          </a:xfrm>
          <a:prstGeom prst="rect">
            <a:avLst/>
          </a:prstGeom>
          <a:solidFill>
            <a:schemeClr val="accent6"/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12F136-B425-AC97-A107-0F6A6ACD19CD}"/>
              </a:ext>
            </a:extLst>
          </p:cNvPr>
          <p:cNvSpPr txBox="1"/>
          <p:nvPr/>
        </p:nvSpPr>
        <p:spPr>
          <a:xfrm>
            <a:off x="7240149" y="3693213"/>
            <a:ext cx="381548" cy="168966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99FE29-19BD-729B-0132-1F5795F3362E}"/>
              </a:ext>
            </a:extLst>
          </p:cNvPr>
          <p:cNvSpPr txBox="1"/>
          <p:nvPr/>
        </p:nvSpPr>
        <p:spPr>
          <a:xfrm>
            <a:off x="7054488" y="3582668"/>
            <a:ext cx="820974" cy="14780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72 Brand" panose="020B0604020202020204" charset="0"/>
              </a:rPr>
              <a:t>$2M-$2.5M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BF6061-A185-C5E4-910F-FD809C273875}"/>
              </a:ext>
            </a:extLst>
          </p:cNvPr>
          <p:cNvSpPr/>
          <p:nvPr/>
        </p:nvSpPr>
        <p:spPr>
          <a:xfrm>
            <a:off x="8032779" y="3537499"/>
            <a:ext cx="731520" cy="527584"/>
          </a:xfrm>
          <a:prstGeom prst="rect">
            <a:avLst/>
          </a:prstGeom>
          <a:solidFill>
            <a:schemeClr val="accent5"/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620645-AE5A-3D2C-2048-324A23BCB422}"/>
              </a:ext>
            </a:extLst>
          </p:cNvPr>
          <p:cNvSpPr txBox="1"/>
          <p:nvPr/>
        </p:nvSpPr>
        <p:spPr>
          <a:xfrm>
            <a:off x="7992082" y="3291275"/>
            <a:ext cx="804049" cy="228304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72 Brand" panose="020B0604020202020204" charset="0"/>
              </a:rPr>
              <a:t>$6M-$7M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4917C4-4F1A-171F-216C-4341085D21E4}"/>
              </a:ext>
            </a:extLst>
          </p:cNvPr>
          <p:cNvSpPr/>
          <p:nvPr/>
        </p:nvSpPr>
        <p:spPr>
          <a:xfrm>
            <a:off x="8977856" y="3157767"/>
            <a:ext cx="731520" cy="905148"/>
          </a:xfrm>
          <a:prstGeom prst="rect">
            <a:avLst/>
          </a:prstGeom>
          <a:solidFill>
            <a:schemeClr val="accent4"/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426371A-D2BB-22D4-4DB1-FA6537A5230D}"/>
              </a:ext>
            </a:extLst>
          </p:cNvPr>
          <p:cNvSpPr/>
          <p:nvPr/>
        </p:nvSpPr>
        <p:spPr>
          <a:xfrm>
            <a:off x="9933723" y="2930505"/>
            <a:ext cx="731520" cy="1132410"/>
          </a:xfrm>
          <a:prstGeom prst="rect">
            <a:avLst/>
          </a:prstGeom>
          <a:solidFill>
            <a:schemeClr val="accent3"/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ACC8C4-FE24-EF4D-6B03-EE77C9D2AEC6}"/>
              </a:ext>
            </a:extLst>
          </p:cNvPr>
          <p:cNvSpPr/>
          <p:nvPr/>
        </p:nvSpPr>
        <p:spPr>
          <a:xfrm>
            <a:off x="10902746" y="2745688"/>
            <a:ext cx="731520" cy="1320448"/>
          </a:xfrm>
          <a:prstGeom prst="rect">
            <a:avLst/>
          </a:prstGeom>
          <a:solidFill>
            <a:schemeClr val="accent1"/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96ADD8-687B-3E43-025D-E03DA49DB78A}"/>
              </a:ext>
            </a:extLst>
          </p:cNvPr>
          <p:cNvSpPr txBox="1"/>
          <p:nvPr/>
        </p:nvSpPr>
        <p:spPr>
          <a:xfrm>
            <a:off x="9917633" y="2670972"/>
            <a:ext cx="796210" cy="168966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72 Brand" panose="020B0604020202020204" charset="0"/>
              </a:rPr>
              <a:t>$14M-$16M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5511AD-E505-7DF5-940E-BB1E15D0D4D8}"/>
              </a:ext>
            </a:extLst>
          </p:cNvPr>
          <p:cNvSpPr txBox="1"/>
          <p:nvPr/>
        </p:nvSpPr>
        <p:spPr>
          <a:xfrm>
            <a:off x="10914543" y="2492961"/>
            <a:ext cx="758530" cy="168966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72 Brand" panose="020B0604020202020204" charset="0"/>
              </a:rPr>
              <a:t>$16M-$18M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FB2589-781E-BFC3-6476-C7510BDA503D}"/>
              </a:ext>
            </a:extLst>
          </p:cNvPr>
          <p:cNvSpPr txBox="1"/>
          <p:nvPr/>
        </p:nvSpPr>
        <p:spPr>
          <a:xfrm>
            <a:off x="8962184" y="2923927"/>
            <a:ext cx="729166" cy="168966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72 Brand" panose="020B0604020202020204" charset="0"/>
              </a:rPr>
              <a:t>$9M-$10M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B3A4B0-B95D-921A-37F7-01868AC3857A}"/>
              </a:ext>
            </a:extLst>
          </p:cNvPr>
          <p:cNvSpPr txBox="1"/>
          <p:nvPr/>
        </p:nvSpPr>
        <p:spPr>
          <a:xfrm>
            <a:off x="605845" y="1032140"/>
            <a:ext cx="114077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72 Brand" panose="020B0504030603020204" pitchFamily="34" charset="0"/>
                <a:ea typeface="+mn-ea"/>
                <a:cs typeface="+mn-cs"/>
              </a:rPr>
              <a:t>System Alignment</a:t>
            </a:r>
          </a:p>
        </p:txBody>
      </p:sp>
      <p:sp>
        <p:nvSpPr>
          <p:cNvPr id="21" name="TextBox 9">
            <a:extLst>
              <a:ext uri="{FF2B5EF4-FFF2-40B4-BE49-F238E27FC236}">
                <a16:creationId xmlns:a16="http://schemas.microsoft.com/office/drawing/2014/main" id="{309E37B4-4237-9EEE-FA68-CA8D2F6FA4E2}"/>
              </a:ext>
            </a:extLst>
          </p:cNvPr>
          <p:cNvSpPr txBox="1"/>
          <p:nvPr/>
        </p:nvSpPr>
        <p:spPr>
          <a:xfrm>
            <a:off x="555174" y="1551337"/>
            <a:ext cx="476260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144A"/>
                </a:solidFill>
                <a:effectLst/>
                <a:uLnTx/>
                <a:uFillTx/>
                <a:latin typeface="72 Brand Medium" panose="020B0504030603020204" pitchFamily="34" charset="0"/>
                <a:ea typeface="+mn-ea"/>
                <a:cs typeface="72 Mono" panose="020B0509030603020204" pitchFamily="49" charset="0"/>
              </a:rPr>
              <a:t>~10% increase in performance in first year</a:t>
            </a:r>
          </a:p>
          <a:p>
            <a:pPr marL="342900" marR="0" lvl="0" indent="-3429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144A"/>
              </a:solidFill>
              <a:effectLst/>
              <a:uLnTx/>
              <a:uFillTx/>
              <a:latin typeface="72 Brand Medium" panose="020B0504030603020204" pitchFamily="34" charset="0"/>
              <a:ea typeface="+mn-ea"/>
              <a:cs typeface="72 Mono" panose="020B0509030603020204" pitchFamily="49" charset="0"/>
            </a:endParaRPr>
          </a:p>
          <a:p>
            <a:pPr marL="342900" marR="0" lvl="0" indent="-3429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144A"/>
                </a:solidFill>
                <a:effectLst/>
                <a:uLnTx/>
                <a:uFillTx/>
                <a:latin typeface="72 Brand Medium" panose="020B0504030603020204" pitchFamily="34" charset="0"/>
                <a:ea typeface="+mn-ea"/>
                <a:cs typeface="+mn-cs"/>
              </a:rPr>
              <a:t>Increased employee engagement</a:t>
            </a:r>
          </a:p>
          <a:p>
            <a:pPr marR="0" lvl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144A"/>
              </a:solidFill>
              <a:effectLst/>
              <a:uLnTx/>
              <a:uFillTx/>
              <a:latin typeface="72 Brand Medium" panose="020B0504030603020204" pitchFamily="34" charset="0"/>
              <a:ea typeface="+mn-ea"/>
              <a:cs typeface="+mn-cs"/>
            </a:endParaRPr>
          </a:p>
          <a:p>
            <a:pPr marL="342900" marR="0" lvl="0" indent="-3429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144A"/>
                </a:solidFill>
                <a:effectLst/>
                <a:uLnTx/>
                <a:uFillTx/>
                <a:latin typeface="72 Brand Medium" panose="020B0504030603020204" pitchFamily="34" charset="0"/>
                <a:ea typeface="+mn-ea"/>
                <a:cs typeface="+mn-cs"/>
              </a:rPr>
              <a:t>Consistent execution across sites</a:t>
            </a:r>
          </a:p>
          <a:p>
            <a:pPr marL="342900" marR="0" lvl="0" indent="-3429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144A"/>
              </a:solidFill>
              <a:effectLst/>
              <a:uLnTx/>
              <a:uFillTx/>
              <a:latin typeface="72 Brand Medium" panose="020B0504030603020204" pitchFamily="34" charset="0"/>
              <a:ea typeface="+mn-ea"/>
              <a:cs typeface="+mn-cs"/>
            </a:endParaRPr>
          </a:p>
          <a:p>
            <a:pPr marL="342900" marR="0" lvl="0" indent="-3429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000" dirty="0">
                <a:solidFill>
                  <a:srgbClr val="00144A"/>
                </a:solidFill>
                <a:latin typeface="72 Brand Medium" panose="020B0504030603020204" pitchFamily="34" charset="0"/>
              </a:rPr>
              <a:t>Framework for onboarding new employees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144A"/>
              </a:solidFill>
              <a:effectLst/>
              <a:uLnTx/>
              <a:uFillTx/>
              <a:latin typeface="72 Brand Medium" panose="020B0504030603020204" pitchFamily="34" charset="0"/>
              <a:ea typeface="+mn-ea"/>
              <a:cs typeface="+mn-cs"/>
            </a:endParaRPr>
          </a:p>
          <a:p>
            <a:pPr marL="285750" marR="0" lvl="0" indent="-28575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144A"/>
              </a:solidFill>
              <a:effectLst/>
              <a:uLnTx/>
              <a:uFillTx/>
              <a:latin typeface="72 Brand Medium" panose="020B05040306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30598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FCD940-E1CA-44F2-250E-F69E0AFEFC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910F297-FC88-DF4D-7B3A-06220E64F322}"/>
              </a:ext>
            </a:extLst>
          </p:cNvPr>
          <p:cNvSpPr txBox="1"/>
          <p:nvPr/>
        </p:nvSpPr>
        <p:spPr>
          <a:xfrm>
            <a:off x="605845" y="493060"/>
            <a:ext cx="97370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72 Brand" panose="020B0504030603020204" pitchFamily="34" charset="0"/>
                <a:ea typeface="+mn-ea"/>
                <a:cs typeface="+mn-cs"/>
              </a:rPr>
              <a:t>The Roadmap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2E827B-B7C0-2800-77A7-EC09BCE6ABEC}"/>
              </a:ext>
            </a:extLst>
          </p:cNvPr>
          <p:cNvSpPr/>
          <p:nvPr/>
        </p:nvSpPr>
        <p:spPr>
          <a:xfrm>
            <a:off x="11701463" y="0"/>
            <a:ext cx="492126" cy="492315"/>
          </a:xfrm>
          <a:prstGeom prst="rect">
            <a:avLst/>
          </a:prstGeom>
          <a:solidFill>
            <a:schemeClr val="accent2"/>
          </a:solidFill>
          <a:ln w="12700">
            <a:noFill/>
            <a:headEnd type="none" w="med" len="med"/>
            <a:tailEnd type="none" w="med" len="med"/>
          </a:ln>
          <a:effectLst>
            <a:outerShdw blurRad="508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82737" tIns="146190" rIns="182737" bIns="1461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17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rgbClr val="002A86"/>
                  </a:gs>
                  <a:gs pos="100000">
                    <a:srgbClr val="002A86"/>
                  </a:gs>
                </a:gsLst>
                <a:lin ang="2700000" scaled="1"/>
              </a:gradFill>
              <a:effectLst/>
              <a:uLnTx/>
              <a:uFillTx/>
              <a:latin typeface="72 Brand Medium" panose="020B0504030603020204" pitchFamily="34" charset="0"/>
              <a:ea typeface="+mn-ea"/>
              <a:cs typeface="+mn-cs"/>
            </a:endParaRP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0F219B99-369B-3F75-AE1B-04B81F9372A0}"/>
              </a:ext>
            </a:extLst>
          </p:cNvPr>
          <p:cNvSpPr txBox="1"/>
          <p:nvPr/>
        </p:nvSpPr>
        <p:spPr>
          <a:xfrm>
            <a:off x="605845" y="2530068"/>
            <a:ext cx="3285435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144A"/>
                </a:solidFill>
                <a:latin typeface="72 Brand Medium" panose="020B0504030603020204" pitchFamily="34" charset="0"/>
              </a:rPr>
              <a:t>Methods &amp; SOPs</a:t>
            </a:r>
          </a:p>
          <a:p>
            <a:pPr marL="285750" marR="0" lvl="0" indent="-28575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144A"/>
                </a:solidFill>
                <a:latin typeface="72 Brand Medium" panose="020B0504030603020204" pitchFamily="34" charset="0"/>
              </a:rPr>
              <a:t>Reasonable expectations</a:t>
            </a:r>
          </a:p>
          <a:p>
            <a:pPr marL="285750" marR="0" lvl="0" indent="-28575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144A"/>
                </a:solidFill>
                <a:effectLst/>
                <a:uLnTx/>
                <a:uFillTx/>
                <a:latin typeface="72 Brand Medium" panose="020B0504030603020204" pitchFamily="34" charset="0"/>
                <a:ea typeface="+mn-ea"/>
                <a:cs typeface="+mn-cs"/>
              </a:rPr>
              <a:t>Staffing &amp; scheduling</a:t>
            </a:r>
          </a:p>
          <a:p>
            <a:pPr marL="285750" marR="0" lvl="0" indent="-28575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144A"/>
                </a:solidFill>
                <a:latin typeface="72 Brand Medium" panose="020B0504030603020204" pitchFamily="34" charset="0"/>
              </a:rPr>
              <a:t>Onboarding &amp; training</a:t>
            </a:r>
          </a:p>
          <a:p>
            <a:pPr marL="285750" marR="0" lvl="0" indent="-28575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144A"/>
                </a:solidFill>
                <a:latin typeface="72 Brand Medium" panose="020B0504030603020204" pitchFamily="34" charset="0"/>
              </a:rPr>
              <a:t>Demand forecasting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144A"/>
              </a:solidFill>
              <a:effectLst/>
              <a:uLnTx/>
              <a:uFillTx/>
              <a:latin typeface="72 Brand Medium" panose="020B0504030603020204" pitchFamily="34" charset="0"/>
              <a:ea typeface="+mn-ea"/>
              <a:cs typeface="+mn-cs"/>
            </a:endParaRPr>
          </a:p>
          <a:p>
            <a:pPr marL="285750" marR="0" lvl="0" indent="-28575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144A"/>
              </a:solidFill>
              <a:effectLst/>
              <a:uLnTx/>
              <a:uFillTx/>
              <a:latin typeface="72 Brand Medium" panose="020B0504030603020204" pitchFamily="34" charset="0"/>
              <a:ea typeface="+mn-ea"/>
              <a:cs typeface="+mn-cs"/>
            </a:endParaRPr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3DA55578-50AE-5850-8CAB-C97DB543CFF3}"/>
              </a:ext>
            </a:extLst>
          </p:cNvPr>
          <p:cNvSpPr/>
          <p:nvPr/>
        </p:nvSpPr>
        <p:spPr>
          <a:xfrm>
            <a:off x="414742" y="1624356"/>
            <a:ext cx="3886200" cy="492314"/>
          </a:xfrm>
          <a:prstGeom prst="homePlate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Phase 1 - Crawl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6CD60A0A-63A6-8390-C290-09162EC36DE7}"/>
              </a:ext>
            </a:extLst>
          </p:cNvPr>
          <p:cNvSpPr/>
          <p:nvPr/>
        </p:nvSpPr>
        <p:spPr>
          <a:xfrm>
            <a:off x="4210163" y="1632038"/>
            <a:ext cx="3886200" cy="484632"/>
          </a:xfrm>
          <a:prstGeom prst="chevron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Phase 2 - Walk</a:t>
            </a: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F5A3FAB7-D546-29B8-66B7-376033F1C52B}"/>
              </a:ext>
            </a:extLst>
          </p:cNvPr>
          <p:cNvSpPr/>
          <p:nvPr/>
        </p:nvSpPr>
        <p:spPr>
          <a:xfrm>
            <a:off x="8005584" y="1623611"/>
            <a:ext cx="3886200" cy="484632"/>
          </a:xfrm>
          <a:prstGeom prst="chevron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Phase 3 - Run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9824947A-EE19-61AB-9069-E1AC9922B6DC}"/>
              </a:ext>
            </a:extLst>
          </p:cNvPr>
          <p:cNvSpPr txBox="1"/>
          <p:nvPr/>
        </p:nvSpPr>
        <p:spPr>
          <a:xfrm>
            <a:off x="4590678" y="2530068"/>
            <a:ext cx="319442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144A"/>
                </a:solidFill>
                <a:latin typeface="72 Brand Medium" panose="020B0504030603020204" pitchFamily="34" charset="0"/>
              </a:rPr>
              <a:t>Engineered labor standards</a:t>
            </a:r>
          </a:p>
          <a:p>
            <a:pPr marL="285750" marR="0" lvl="0" indent="-28575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144A"/>
                </a:solidFill>
                <a:latin typeface="72 Brand Medium" panose="020B0504030603020204" pitchFamily="34" charset="0"/>
              </a:rPr>
              <a:t>LM go live (WMS, LMS, and WFM connected)</a:t>
            </a:r>
          </a:p>
          <a:p>
            <a:pPr marL="285750" marR="0" lvl="0" indent="-28575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144A"/>
                </a:solidFill>
                <a:effectLst/>
                <a:uLnTx/>
                <a:uFillTx/>
                <a:latin typeface="72 Brand Medium" panose="020B0504030603020204" pitchFamily="34" charset="0"/>
                <a:ea typeface="+mn-ea"/>
                <a:cs typeface="+mn-cs"/>
              </a:rPr>
              <a:t>Coaching culture</a:t>
            </a:r>
          </a:p>
          <a:p>
            <a:pPr marL="285750" marR="0" lvl="0" indent="-28575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144A"/>
                </a:solidFill>
                <a:latin typeface="72 Brand Medium" panose="020B0504030603020204" pitchFamily="34" charset="0"/>
              </a:rPr>
              <a:t>Leader Standard Work</a:t>
            </a:r>
          </a:p>
          <a:p>
            <a:pPr marL="285750" marR="0" lvl="0" indent="-28575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144A"/>
                </a:solidFill>
                <a:effectLst/>
                <a:uLnTx/>
                <a:uFillTx/>
                <a:latin typeface="72 Brand Medium" panose="020B0504030603020204" pitchFamily="34" charset="0"/>
                <a:ea typeface="+mn-ea"/>
                <a:cs typeface="+mn-cs"/>
              </a:rPr>
              <a:t>Conditions for success</a:t>
            </a:r>
          </a:p>
          <a:p>
            <a:pPr marL="285750" marR="0" lvl="0" indent="-28575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144A"/>
              </a:solidFill>
              <a:effectLst/>
              <a:uLnTx/>
              <a:uFillTx/>
              <a:latin typeface="72 Brand Medium" panose="020B0504030603020204" pitchFamily="34" charset="0"/>
              <a:ea typeface="+mn-ea"/>
              <a:cs typeface="+mn-cs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047178FA-440B-CA2C-72BC-618BADD11570}"/>
              </a:ext>
            </a:extLst>
          </p:cNvPr>
          <p:cNvSpPr txBox="1"/>
          <p:nvPr/>
        </p:nvSpPr>
        <p:spPr>
          <a:xfrm>
            <a:off x="8365630" y="2497387"/>
            <a:ext cx="3304608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144A"/>
                </a:solidFill>
                <a:effectLst/>
                <a:uLnTx/>
                <a:uFillTx/>
                <a:latin typeface="72 Brand Medium" panose="020B0504030603020204" pitchFamily="34" charset="0"/>
                <a:ea typeface="+mn-ea"/>
                <a:cs typeface="72 Mono" panose="020B0509030603020204" pitchFamily="49" charset="0"/>
              </a:rPr>
              <a:t>Employee engagement</a:t>
            </a:r>
          </a:p>
          <a:p>
            <a:pPr marL="342900" marR="0" lvl="0" indent="-3429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144A"/>
                </a:solidFill>
                <a:effectLst/>
                <a:uLnTx/>
                <a:uFillTx/>
                <a:latin typeface="72 Brand Medium" panose="020B0504030603020204" pitchFamily="34" charset="0"/>
                <a:ea typeface="+mn-ea"/>
                <a:cs typeface="72 Mono" panose="020B0509030603020204" pitchFamily="49" charset="0"/>
              </a:rPr>
              <a:t>Accountability and incentive </a:t>
            </a:r>
            <a:r>
              <a:rPr lang="en-US" sz="2000" dirty="0">
                <a:solidFill>
                  <a:srgbClr val="00144A"/>
                </a:solidFill>
                <a:latin typeface="72 Brand Medium" panose="020B0504030603020204" pitchFamily="34" charset="0"/>
                <a:cs typeface="72 Mono" panose="020B0509030603020204" pitchFamily="49" charset="0"/>
              </a:rPr>
              <a:t>programs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144A"/>
              </a:solidFill>
              <a:effectLst/>
              <a:uLnTx/>
              <a:uFillTx/>
              <a:latin typeface="72 Brand Medium" panose="020B0504030603020204" pitchFamily="34" charset="0"/>
              <a:ea typeface="+mn-ea"/>
              <a:cs typeface="72 Mono" panose="020B0509030603020204" pitchFamily="49" charset="0"/>
            </a:endParaRPr>
          </a:p>
          <a:p>
            <a:pPr marL="342900" marR="0" lvl="0" indent="-3429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144A"/>
                </a:solidFill>
                <a:latin typeface="72 Brand Medium" panose="020B0504030603020204" pitchFamily="34" charset="0"/>
                <a:cs typeface="72 Mono" panose="020B0509030603020204" pitchFamily="49" charset="0"/>
              </a:rPr>
              <a:t>Continuous improvement</a:t>
            </a:r>
          </a:p>
          <a:p>
            <a:pPr marL="342900" marR="0" lvl="0" indent="-3429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144A"/>
                </a:solidFill>
                <a:effectLst/>
                <a:uLnTx/>
                <a:uFillTx/>
                <a:latin typeface="72 Brand Medium" panose="020B0504030603020204" pitchFamily="34" charset="0"/>
                <a:ea typeface="+mn-ea"/>
                <a:cs typeface="72 Mono" panose="020B0509030603020204" pitchFamily="49" charset="0"/>
              </a:rPr>
              <a:t>Customized reporting</a:t>
            </a:r>
          </a:p>
          <a:p>
            <a:pPr marL="342900" marR="0" lvl="0" indent="-34290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144A"/>
                </a:solidFill>
                <a:latin typeface="72 Brand Medium" panose="020B0504030603020204" pitchFamily="34" charset="0"/>
                <a:cs typeface="72 Mono" panose="020B0509030603020204" pitchFamily="49" charset="0"/>
              </a:rPr>
              <a:t>System maintenance and governance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144A"/>
              </a:solidFill>
              <a:effectLst/>
              <a:uLnTx/>
              <a:uFillTx/>
              <a:latin typeface="72 Brand Medium" panose="020B0504030603020204" pitchFamily="34" charset="0"/>
              <a:ea typeface="+mn-ea"/>
              <a:cs typeface="72 Mono" panose="020B0509030603020204" pitchFamily="49" charset="0"/>
            </a:endParaRPr>
          </a:p>
          <a:p>
            <a:pPr marL="285750" marR="0" lvl="0" indent="-28575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144A"/>
              </a:solidFill>
              <a:effectLst/>
              <a:uLnTx/>
              <a:uFillTx/>
              <a:latin typeface="72 Brand Medium" panose="020B0504030603020204" pitchFamily="34" charset="0"/>
              <a:ea typeface="+mn-ea"/>
              <a:cs typeface="72 Mono" panose="020B0509030603020204" pitchFamily="49" charset="0"/>
            </a:endParaRPr>
          </a:p>
          <a:p>
            <a:pPr marL="285750" marR="0" lvl="0" indent="-28575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144A"/>
              </a:solidFill>
              <a:effectLst/>
              <a:uLnTx/>
              <a:uFillTx/>
              <a:latin typeface="72 Brand Medium" panose="020B0504030603020204" pitchFamily="34" charset="0"/>
              <a:ea typeface="+mn-ea"/>
              <a:cs typeface="+mn-cs"/>
            </a:endParaRPr>
          </a:p>
          <a:p>
            <a:pPr marL="285750" marR="0" lvl="0" indent="-28575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144A"/>
              </a:solidFill>
              <a:effectLst/>
              <a:uLnTx/>
              <a:uFillTx/>
              <a:latin typeface="72 Brand Medium" panose="020B0504030603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D93DAD-A39A-611E-5432-E7BB05E29C19}"/>
              </a:ext>
            </a:extLst>
          </p:cNvPr>
          <p:cNvSpPr txBox="1"/>
          <p:nvPr/>
        </p:nvSpPr>
        <p:spPr>
          <a:xfrm>
            <a:off x="605845" y="2138703"/>
            <a:ext cx="328543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72 Brand" panose="020B0504030603020204" pitchFamily="34" charset="0"/>
                <a:ea typeface="+mn-ea"/>
                <a:cs typeface="+mn-cs"/>
              </a:rPr>
              <a:t>Align the Foundation</a:t>
            </a:r>
          </a:p>
        </p:txBody>
      </p:sp>
      <p:pic>
        <p:nvPicPr>
          <p:cNvPr id="10" name="Graphic 9" descr="Crawl with solid fill">
            <a:extLst>
              <a:ext uri="{FF2B5EF4-FFF2-40B4-BE49-F238E27FC236}">
                <a16:creationId xmlns:a16="http://schemas.microsoft.com/office/drawing/2014/main" id="{F0D3698E-AF6A-64CE-EC94-3754080ED4D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7238" y="1091219"/>
            <a:ext cx="550604" cy="550604"/>
          </a:xfrm>
          <a:prstGeom prst="rect">
            <a:avLst/>
          </a:prstGeom>
        </p:spPr>
      </p:pic>
      <p:pic>
        <p:nvPicPr>
          <p:cNvPr id="11" name="Graphic 10" descr="Walk with solid fill">
            <a:extLst>
              <a:ext uri="{FF2B5EF4-FFF2-40B4-BE49-F238E27FC236}">
                <a16:creationId xmlns:a16="http://schemas.microsoft.com/office/drawing/2014/main" id="{D5437EB9-5F32-66CA-E13F-7166A38566B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31598" y="1101796"/>
            <a:ext cx="512580" cy="512580"/>
          </a:xfrm>
          <a:prstGeom prst="rect">
            <a:avLst/>
          </a:prstGeom>
        </p:spPr>
      </p:pic>
      <p:pic>
        <p:nvPicPr>
          <p:cNvPr id="13" name="Graphic 12" descr="Run with solid fill">
            <a:extLst>
              <a:ext uri="{FF2B5EF4-FFF2-40B4-BE49-F238E27FC236}">
                <a16:creationId xmlns:a16="http://schemas.microsoft.com/office/drawing/2014/main" id="{3D80F48B-B0B3-AAE3-FCCD-C76C041064B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61644" y="1091219"/>
            <a:ext cx="512580" cy="51258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05DEBC7-D242-44FF-6122-97C1F021CFEA}"/>
              </a:ext>
            </a:extLst>
          </p:cNvPr>
          <p:cNvSpPr txBox="1"/>
          <p:nvPr/>
        </p:nvSpPr>
        <p:spPr>
          <a:xfrm>
            <a:off x="4717323" y="2138703"/>
            <a:ext cx="276043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72 Brand" panose="020B0504030603020204" pitchFamily="34" charset="0"/>
                <a:ea typeface="+mn-ea"/>
                <a:cs typeface="+mn-cs"/>
              </a:rPr>
              <a:t>Integrate Systems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6E6379-611F-21C7-2E6D-115064E6C7C9}"/>
              </a:ext>
            </a:extLst>
          </p:cNvPr>
          <p:cNvSpPr txBox="1"/>
          <p:nvPr/>
        </p:nvSpPr>
        <p:spPr>
          <a:xfrm>
            <a:off x="8333127" y="2128055"/>
            <a:ext cx="324473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72 Brand" panose="020B0504030603020204" pitchFamily="34" charset="0"/>
                <a:ea typeface="+mn-ea"/>
                <a:cs typeface="+mn-cs"/>
              </a:rPr>
              <a:t>Performance Culture</a:t>
            </a:r>
          </a:p>
        </p:txBody>
      </p:sp>
    </p:spTree>
    <p:extLst>
      <p:ext uri="{BB962C8B-B14F-4D97-AF65-F5344CB8AC3E}">
        <p14:creationId xmlns:p14="http://schemas.microsoft.com/office/powerpoint/2010/main" val="33334338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F2A368-CDEC-ADD8-DCB6-271259E57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9">
            <a:extLst>
              <a:ext uri="{FF2B5EF4-FFF2-40B4-BE49-F238E27FC236}">
                <a16:creationId xmlns:a16="http://schemas.microsoft.com/office/drawing/2014/main" id="{AAAFAEC7-7D67-2099-E1D2-DE29F63F736B}"/>
              </a:ext>
            </a:extLst>
          </p:cNvPr>
          <p:cNvSpPr txBox="1"/>
          <p:nvPr/>
        </p:nvSpPr>
        <p:spPr>
          <a:xfrm>
            <a:off x="483994" y="1547059"/>
            <a:ext cx="1036750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144A"/>
                </a:solidFill>
                <a:effectLst/>
                <a:uLnTx/>
                <a:uFillTx/>
                <a:latin typeface="72 Brand Medium" panose="020B0504030603020204" pitchFamily="34" charset="0"/>
                <a:ea typeface="+mn-ea"/>
                <a:cs typeface="+mn-cs"/>
              </a:rPr>
              <a:t>Most </a:t>
            </a:r>
            <a:r>
              <a:rPr lang="en-US" sz="2000" dirty="0">
                <a:solidFill>
                  <a:srgbClr val="00144A"/>
                </a:solidFill>
                <a:latin typeface="72 Brand Medium" panose="020B0504030603020204" pitchFamily="34" charset="0"/>
              </a:rPr>
              <a:t>organizations don’t have a labor problem they have an alignment problem between people, process, and technology</a:t>
            </a:r>
          </a:p>
          <a:p>
            <a:pPr marL="285750" marR="0" lvl="0" indent="-28575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144A"/>
              </a:solidFill>
              <a:effectLst/>
              <a:uLnTx/>
              <a:uFillTx/>
              <a:latin typeface="72 Brand Medium" panose="020B0504030603020204" pitchFamily="34" charset="0"/>
              <a:ea typeface="+mn-ea"/>
              <a:cs typeface="+mn-cs"/>
            </a:endParaRPr>
          </a:p>
          <a:p>
            <a:pPr marL="285750" indent="-285750" defTabSz="914126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144A"/>
                </a:solidFill>
                <a:latin typeface="72 Brand Medium" panose="020B0504030603020204" pitchFamily="34" charset="0"/>
              </a:rPr>
              <a:t>Technology is the map and labor standards are the compass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144A"/>
              </a:solidFill>
              <a:effectLst/>
              <a:uLnTx/>
              <a:uFillTx/>
              <a:latin typeface="72 Brand Medium" panose="020B0504030603020204" pitchFamily="34" charset="0"/>
              <a:ea typeface="+mn-ea"/>
              <a:cs typeface="+mn-cs"/>
            </a:endParaRPr>
          </a:p>
          <a:p>
            <a:pPr marR="0" lvl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>
              <a:solidFill>
                <a:srgbClr val="00144A"/>
              </a:solidFill>
              <a:latin typeface="72 Brand Medium" panose="020B0504030603020204" pitchFamily="34" charset="0"/>
            </a:endParaRPr>
          </a:p>
          <a:p>
            <a:pPr marL="285750" marR="0" lvl="0" indent="-28575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144A"/>
                </a:solidFill>
                <a:effectLst/>
                <a:uLnTx/>
                <a:uFillTx/>
                <a:latin typeface="72 Brand Medium" panose="020B0504030603020204" pitchFamily="34" charset="0"/>
                <a:ea typeface="+mn-ea"/>
                <a:cs typeface="+mn-cs"/>
              </a:rPr>
              <a:t>Don’t fall into the reporting tool </a:t>
            </a:r>
            <a:r>
              <a:rPr lang="en-US" sz="2000" dirty="0">
                <a:solidFill>
                  <a:srgbClr val="00144A"/>
                </a:solidFill>
                <a:latin typeface="72 Brand Medium" panose="020B0504030603020204" pitchFamily="34" charset="0"/>
              </a:rPr>
              <a:t>trap -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144A"/>
                </a:solidFill>
                <a:effectLst/>
                <a:uLnTx/>
                <a:uFillTx/>
                <a:latin typeface="72 Brand Medium" panose="020B0504030603020204" pitchFamily="34" charset="0"/>
                <a:ea typeface="+mn-ea"/>
                <a:cs typeface="+mn-cs"/>
              </a:rPr>
              <a:t>Leaders ultimately drive results with the right system structure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E2B0F6-AE9E-EFF8-41DB-FF301C9F2D4E}"/>
              </a:ext>
            </a:extLst>
          </p:cNvPr>
          <p:cNvSpPr txBox="1"/>
          <p:nvPr/>
        </p:nvSpPr>
        <p:spPr>
          <a:xfrm>
            <a:off x="605845" y="493060"/>
            <a:ext cx="97370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0000"/>
                </a:solidFill>
                <a:latin typeface="72 Brand" panose="020B0504030603020204" pitchFamily="34" charset="0"/>
              </a:rPr>
              <a:t>3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72 Brand" panose="020B0504030603020204" pitchFamily="34" charset="0"/>
                <a:ea typeface="+mn-ea"/>
                <a:cs typeface="+mn-cs"/>
              </a:rPr>
              <a:t> Things to Remember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15546D-8BB5-0F9F-92C4-A0BF583CAF65}"/>
              </a:ext>
            </a:extLst>
          </p:cNvPr>
          <p:cNvSpPr/>
          <p:nvPr/>
        </p:nvSpPr>
        <p:spPr>
          <a:xfrm>
            <a:off x="11701463" y="0"/>
            <a:ext cx="492126" cy="492315"/>
          </a:xfrm>
          <a:prstGeom prst="rect">
            <a:avLst/>
          </a:prstGeom>
          <a:solidFill>
            <a:schemeClr val="accent2"/>
          </a:solidFill>
          <a:ln w="12700">
            <a:noFill/>
            <a:headEnd type="none" w="med" len="med"/>
            <a:tailEnd type="none" w="med" len="med"/>
          </a:ln>
          <a:effectLst>
            <a:outerShdw blurRad="508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82737" tIns="146190" rIns="182737" bIns="1461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17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rgbClr val="002A86"/>
                  </a:gs>
                  <a:gs pos="100000">
                    <a:srgbClr val="002A86"/>
                  </a:gs>
                </a:gsLst>
                <a:lin ang="2700000" scaled="1"/>
              </a:gradFill>
              <a:effectLst/>
              <a:uLnTx/>
              <a:uFillTx/>
              <a:latin typeface="72 Brand Medium" panose="020B0504030603020204" pitchFamily="34" charset="0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E8DB756-C47E-4213-1614-449AE9DD81F6}"/>
              </a:ext>
            </a:extLst>
          </p:cNvPr>
          <p:cNvSpPr/>
          <p:nvPr/>
        </p:nvSpPr>
        <p:spPr>
          <a:xfrm>
            <a:off x="464487" y="1590844"/>
            <a:ext cx="320040" cy="32004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29126E1-4E12-4345-BDCE-F96982F02950}"/>
              </a:ext>
            </a:extLst>
          </p:cNvPr>
          <p:cNvSpPr/>
          <p:nvPr/>
        </p:nvSpPr>
        <p:spPr>
          <a:xfrm>
            <a:off x="464487" y="2524569"/>
            <a:ext cx="320040" cy="32004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0F7691F-FEF2-DFA9-A82E-43248F8A1565}"/>
              </a:ext>
            </a:extLst>
          </p:cNvPr>
          <p:cNvSpPr/>
          <p:nvPr/>
        </p:nvSpPr>
        <p:spPr>
          <a:xfrm>
            <a:off x="445825" y="3120578"/>
            <a:ext cx="320040" cy="32004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5703B4-4ACE-BFB7-168D-62537EE8AD8D}"/>
              </a:ext>
            </a:extLst>
          </p:cNvPr>
          <p:cNvSpPr txBox="1"/>
          <p:nvPr/>
        </p:nvSpPr>
        <p:spPr>
          <a:xfrm>
            <a:off x="605845" y="1032140"/>
            <a:ext cx="114077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72 Brand" panose="020B0504030603020204" pitchFamily="34" charset="0"/>
                <a:ea typeface="+mn-ea"/>
                <a:cs typeface="+mn-cs"/>
              </a:rPr>
              <a:t>Key Takeaways</a:t>
            </a:r>
          </a:p>
        </p:txBody>
      </p:sp>
    </p:spTree>
    <p:extLst>
      <p:ext uri="{BB962C8B-B14F-4D97-AF65-F5344CB8AC3E}">
        <p14:creationId xmlns:p14="http://schemas.microsoft.com/office/powerpoint/2010/main" val="17662398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6B534D-2A36-2673-3B68-F201B5943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7CCA666A-37C0-11C1-01D6-DB17C7CFB3C7}"/>
              </a:ext>
            </a:extLst>
          </p:cNvPr>
          <p:cNvSpPr txBox="1"/>
          <p:nvPr/>
        </p:nvSpPr>
        <p:spPr>
          <a:xfrm>
            <a:off x="605845" y="493060"/>
            <a:ext cx="9737035" cy="4923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 marR="0" lvl="0" indent="0" defTabSz="91412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72 Brand" panose="020B0504030603020204" pitchFamily="34" charset="0"/>
              </a:defRPr>
            </a:lvl1pPr>
          </a:lstStyle>
          <a:p>
            <a:r>
              <a:rPr lang="en-US" dirty="0"/>
              <a:t>Final Thought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2531DDC-36C8-DBFB-3B65-2D6A2DD0C1BD}"/>
              </a:ext>
            </a:extLst>
          </p:cNvPr>
          <p:cNvSpPr/>
          <p:nvPr/>
        </p:nvSpPr>
        <p:spPr>
          <a:xfrm>
            <a:off x="11701463" y="0"/>
            <a:ext cx="492126" cy="492315"/>
          </a:xfrm>
          <a:prstGeom prst="rect">
            <a:avLst/>
          </a:prstGeom>
          <a:solidFill>
            <a:schemeClr val="accent2"/>
          </a:solidFill>
          <a:ln w="12700">
            <a:noFill/>
            <a:headEnd type="none" w="med" len="med"/>
            <a:tailEnd type="none" w="med" len="med"/>
          </a:ln>
          <a:effectLst>
            <a:outerShdw blurRad="508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82737" tIns="146190" rIns="182737" bIns="1461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17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rgbClr val="002A86"/>
                  </a:gs>
                  <a:gs pos="100000">
                    <a:srgbClr val="002A86"/>
                  </a:gs>
                </a:gsLst>
                <a:lin ang="2700000" scaled="1"/>
              </a:gradFill>
              <a:effectLst/>
              <a:uLnTx/>
              <a:uFillTx/>
              <a:latin typeface="72 Brand Medium" panose="020B0504030603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D0C232-B417-DCA1-13B0-E48A23F1C51E}"/>
              </a:ext>
            </a:extLst>
          </p:cNvPr>
          <p:cNvSpPr txBox="1"/>
          <p:nvPr/>
        </p:nvSpPr>
        <p:spPr>
          <a:xfrm>
            <a:off x="605845" y="1032140"/>
            <a:ext cx="114077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72 Brand" panose="020B0504030603020204" pitchFamily="34" charset="0"/>
                <a:ea typeface="+mn-ea"/>
                <a:cs typeface="+mn-cs"/>
              </a:rPr>
              <a:t>What You Have Now</a:t>
            </a:r>
          </a:p>
        </p:txBody>
      </p:sp>
      <p:sp>
        <p:nvSpPr>
          <p:cNvPr id="22" name="TextBox 9">
            <a:extLst>
              <a:ext uri="{FF2B5EF4-FFF2-40B4-BE49-F238E27FC236}">
                <a16:creationId xmlns:a16="http://schemas.microsoft.com/office/drawing/2014/main" id="{8B6090E6-3640-1178-B7AD-54B71B34D365}"/>
              </a:ext>
            </a:extLst>
          </p:cNvPr>
          <p:cNvSpPr txBox="1"/>
          <p:nvPr/>
        </p:nvSpPr>
        <p:spPr>
          <a:xfrm>
            <a:off x="483994" y="1547059"/>
            <a:ext cx="1066608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144A"/>
                </a:solidFill>
                <a:latin typeface="72 Brand Medium" panose="020B0504030603020204" pitchFamily="34" charset="0"/>
              </a:rPr>
              <a:t>A clear definition of the North Star</a:t>
            </a:r>
          </a:p>
          <a:p>
            <a:pPr marL="285750" marR="0" lvl="0" indent="-28575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srgbClr val="00144A"/>
              </a:solidFill>
              <a:latin typeface="72 Brand Medium" panose="020B0504030603020204" pitchFamily="34" charset="0"/>
            </a:endParaRPr>
          </a:p>
          <a:p>
            <a:pPr marL="285750" marR="0" lvl="0" indent="-28575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144A"/>
                </a:solidFill>
                <a:effectLst/>
                <a:uLnTx/>
                <a:uFillTx/>
                <a:latin typeface="72 Brand Medium" panose="020B0504030603020204" pitchFamily="34" charset="0"/>
                <a:ea typeface="+mn-ea"/>
                <a:cs typeface="+mn-cs"/>
              </a:rPr>
              <a:t>A framework to align </a:t>
            </a:r>
            <a:r>
              <a:rPr lang="en-US" sz="2000" b="1" dirty="0">
                <a:solidFill>
                  <a:srgbClr val="00144A"/>
                </a:solidFill>
                <a:latin typeface="72 Brand Medium" panose="020B0504030603020204" pitchFamily="34" charset="0"/>
              </a:rPr>
              <a:t>people</a:t>
            </a:r>
            <a:r>
              <a:rPr lang="en-US" sz="2000" dirty="0">
                <a:solidFill>
                  <a:srgbClr val="00144A"/>
                </a:solidFill>
                <a:latin typeface="72 Brand Medium" panose="020B0504030603020204" pitchFamily="34" charset="0"/>
              </a:rPr>
              <a:t> (leadership), </a:t>
            </a:r>
            <a:r>
              <a:rPr lang="en-US" sz="2000" b="1" dirty="0">
                <a:solidFill>
                  <a:srgbClr val="00144A"/>
                </a:solidFill>
                <a:latin typeface="72 Brand Medium" panose="020B0504030603020204" pitchFamily="34" charset="0"/>
              </a:rPr>
              <a:t>process</a:t>
            </a:r>
            <a:r>
              <a:rPr lang="en-US" sz="2000" dirty="0">
                <a:solidFill>
                  <a:srgbClr val="00144A"/>
                </a:solidFill>
                <a:latin typeface="72 Brand Medium" panose="020B0504030603020204" pitchFamily="34" charset="0"/>
              </a:rPr>
              <a:t> (standards), and </a:t>
            </a:r>
            <a:r>
              <a:rPr lang="en-US" sz="2000" b="1" dirty="0">
                <a:solidFill>
                  <a:srgbClr val="00144A"/>
                </a:solidFill>
                <a:latin typeface="72 Brand Medium" panose="020B0504030603020204" pitchFamily="34" charset="0"/>
              </a:rPr>
              <a:t>Technology</a:t>
            </a:r>
            <a:r>
              <a:rPr lang="en-US" sz="2000" dirty="0">
                <a:solidFill>
                  <a:srgbClr val="00144A"/>
                </a:solidFill>
                <a:latin typeface="72 Brand Medium" panose="020B0504030603020204" pitchFamily="34" charset="0"/>
              </a:rPr>
              <a:t> (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144A"/>
                </a:solidFill>
                <a:effectLst/>
                <a:uLnTx/>
                <a:uFillTx/>
                <a:latin typeface="72 Brand Medium" panose="020B0504030603020204" pitchFamily="34" charset="0"/>
                <a:ea typeface="+mn-ea"/>
                <a:cs typeface="+mn-cs"/>
              </a:rPr>
              <a:t>IT)</a:t>
            </a:r>
          </a:p>
          <a:p>
            <a:pPr marL="285750" marR="0" lvl="0" indent="-28575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144A"/>
              </a:solidFill>
              <a:effectLst/>
              <a:uLnTx/>
              <a:uFillTx/>
              <a:latin typeface="72 Brand Medium" panose="020B0504030603020204" pitchFamily="34" charset="0"/>
              <a:ea typeface="+mn-ea"/>
              <a:cs typeface="+mn-cs"/>
            </a:endParaRPr>
          </a:p>
          <a:p>
            <a:pPr marL="285750" marR="0" lvl="0" indent="-28575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144A"/>
                </a:solidFill>
                <a:latin typeface="72 Brand Medium" panose="020B0504030603020204" pitchFamily="34" charset="0"/>
              </a:rPr>
              <a:t>A roadmap to move from tools to execution to results</a:t>
            </a:r>
          </a:p>
          <a:p>
            <a:pPr marR="0" lvl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144A"/>
              </a:solidFill>
              <a:effectLst/>
              <a:uLnTx/>
              <a:uFillTx/>
              <a:latin typeface="72 Brand Medium" panose="020B0504030603020204" pitchFamily="34" charset="0"/>
              <a:ea typeface="+mn-ea"/>
              <a:cs typeface="+mn-cs"/>
            </a:endParaRPr>
          </a:p>
          <a:p>
            <a:pPr marR="0" lvl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i="1" dirty="0">
                <a:solidFill>
                  <a:srgbClr val="00144A"/>
                </a:solidFill>
                <a:latin typeface="72 Brand Medium" panose="020B0504030603020204" pitchFamily="34" charset="0"/>
              </a:rPr>
              <a:t>Technology should be aligned to support leaders in driving performance.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00144A"/>
              </a:solidFill>
              <a:effectLst/>
              <a:uLnTx/>
              <a:uFillTx/>
              <a:latin typeface="72 Brand Medium" panose="020B05040306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13865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D9376B-969E-0668-DBEC-CFB939B67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829F00B-4736-4885-1F4B-EC0A1ED0BCB4}"/>
              </a:ext>
            </a:extLst>
          </p:cNvPr>
          <p:cNvSpPr/>
          <p:nvPr/>
        </p:nvSpPr>
        <p:spPr>
          <a:xfrm>
            <a:off x="1588" y="0"/>
            <a:ext cx="12192001" cy="6858000"/>
          </a:xfrm>
          <a:prstGeom prst="rect">
            <a:avLst/>
          </a:prstGeom>
          <a:solidFill>
            <a:schemeClr val="accent2"/>
          </a:solidFill>
          <a:ln w="12700">
            <a:noFill/>
            <a:headEnd type="none" w="med" len="med"/>
            <a:tailEnd type="none" w="med" len="med"/>
          </a:ln>
          <a:effectLst>
            <a:outerShdw blurRad="508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82737" tIns="146190" rIns="182737" bIns="1461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1773" fontAlgn="base">
              <a:spcBef>
                <a:spcPct val="0"/>
              </a:spcBef>
              <a:spcAft>
                <a:spcPct val="0"/>
              </a:spcAft>
            </a:pPr>
            <a:endParaRPr lang="en-US" sz="1400" kern="0">
              <a:gradFill>
                <a:gsLst>
                  <a:gs pos="0">
                    <a:srgbClr val="002A86"/>
                  </a:gs>
                  <a:gs pos="100000">
                    <a:srgbClr val="002A86"/>
                  </a:gs>
                </a:gsLst>
                <a:lin ang="2700000" scaled="1"/>
              </a:gradFill>
              <a:latin typeface="72 Brand Medium" panose="020B0504030603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269B10-0943-CBC5-9EEB-A48AF6B7AB4D}"/>
              </a:ext>
            </a:extLst>
          </p:cNvPr>
          <p:cNvSpPr txBox="1"/>
          <p:nvPr/>
        </p:nvSpPr>
        <p:spPr>
          <a:xfrm>
            <a:off x="3257561" y="1912203"/>
            <a:ext cx="5340772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400"/>
            <a:r>
              <a:rPr lang="en-US" sz="5400" dirty="0">
                <a:solidFill>
                  <a:srgbClr val="FFFFFF"/>
                </a:solidFill>
                <a:latin typeface="72 Brand Medium" panose="020B0504030603020204" pitchFamily="34" charset="0"/>
              </a:rPr>
              <a:t>Thank you!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35861EC-34DE-2D1B-F45E-18889B0741B8}"/>
              </a:ext>
            </a:extLst>
          </p:cNvPr>
          <p:cNvGrpSpPr/>
          <p:nvPr/>
        </p:nvGrpSpPr>
        <p:grpSpPr>
          <a:xfrm>
            <a:off x="3488788" y="5486400"/>
            <a:ext cx="5809957" cy="747475"/>
            <a:chOff x="3488788" y="5486400"/>
            <a:chExt cx="5809957" cy="747475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C22A05AB-24D5-518F-DD12-A723568A45B9}"/>
                </a:ext>
              </a:extLst>
            </p:cNvPr>
            <p:cNvSpPr/>
            <p:nvPr/>
          </p:nvSpPr>
          <p:spPr>
            <a:xfrm>
              <a:off x="3488788" y="5486400"/>
              <a:ext cx="5809957" cy="747475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5A29384-6CBB-54F9-F7FB-CE673E771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21527" y="5530150"/>
              <a:ext cx="4643604" cy="677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8867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4244C5-6FD6-0BEC-707E-0D3A790E3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>
            <a:extLst>
              <a:ext uri="{FF2B5EF4-FFF2-40B4-BE49-F238E27FC236}">
                <a16:creationId xmlns:a16="http://schemas.microsoft.com/office/drawing/2014/main" id="{F5DA324B-0260-B99E-D253-5CC627C31C3B}"/>
              </a:ext>
            </a:extLst>
          </p:cNvPr>
          <p:cNvSpPr txBox="1"/>
          <p:nvPr/>
        </p:nvSpPr>
        <p:spPr>
          <a:xfrm>
            <a:off x="1554537" y="2551837"/>
            <a:ext cx="9086100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de-DE"/>
            </a:defPPr>
            <a:lvl1pPr marR="0" lvl="0" indent="0" algn="ctr" defTabSz="91412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72 Brand"/>
              </a:defRPr>
            </a:lvl1pPr>
          </a:lstStyle>
          <a:p>
            <a:r>
              <a:rPr lang="en-US" dirty="0"/>
              <a:t>Aligning IT Objectives with Labor Standards to Drive Measurable Performance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3A8215-943B-A41A-C772-9E774AA9A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91" y="6206095"/>
            <a:ext cx="3768060" cy="54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293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5A6612-8D86-C945-B285-959BE8C6A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2EF1661-DB5A-351D-8FB6-B8803C9C1A6F}"/>
              </a:ext>
            </a:extLst>
          </p:cNvPr>
          <p:cNvSpPr txBox="1"/>
          <p:nvPr/>
        </p:nvSpPr>
        <p:spPr>
          <a:xfrm>
            <a:off x="605845" y="493060"/>
            <a:ext cx="67908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72 Brand" panose="020B0504030603020204" pitchFamily="34" charset="0"/>
                <a:ea typeface="+mn-ea"/>
                <a:cs typeface="+mn-cs"/>
              </a:rPr>
              <a:t>What You’ll Walk Away With</a:t>
            </a:r>
          </a:p>
        </p:txBody>
      </p:sp>
      <p:sp>
        <p:nvSpPr>
          <p:cNvPr id="17" name="Freeform 25">
            <a:extLst>
              <a:ext uri="{FF2B5EF4-FFF2-40B4-BE49-F238E27FC236}">
                <a16:creationId xmlns:a16="http://schemas.microsoft.com/office/drawing/2014/main" id="{D07624DE-7157-DB61-EA30-EB3D8FDD633C}"/>
              </a:ext>
            </a:extLst>
          </p:cNvPr>
          <p:cNvSpPr/>
          <p:nvPr/>
        </p:nvSpPr>
        <p:spPr>
          <a:xfrm flipV="1">
            <a:off x="605846" y="2914523"/>
            <a:ext cx="179953" cy="179953"/>
          </a:xfrm>
          <a:custGeom>
            <a:avLst/>
            <a:gdLst>
              <a:gd name="connsiteX0" fmla="*/ 0 w 208598"/>
              <a:gd name="connsiteY0" fmla="*/ 205320 h 205320"/>
              <a:gd name="connsiteX1" fmla="*/ 106009 w 208598"/>
              <a:gd name="connsiteY1" fmla="*/ 205320 h 205320"/>
              <a:gd name="connsiteX2" fmla="*/ 208598 w 208598"/>
              <a:gd name="connsiteY2" fmla="*/ 102660 h 205320"/>
              <a:gd name="connsiteX3" fmla="*/ 106009 w 208598"/>
              <a:gd name="connsiteY3" fmla="*/ 0 h 205320"/>
              <a:gd name="connsiteX4" fmla="*/ 0 w 208598"/>
              <a:gd name="connsiteY4" fmla="*/ 0 h 205320"/>
              <a:gd name="connsiteX5" fmla="*/ 0 w 208598"/>
              <a:gd name="connsiteY5" fmla="*/ 102660 h 205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598" h="205320">
                <a:moveTo>
                  <a:pt x="0" y="205320"/>
                </a:moveTo>
                <a:lnTo>
                  <a:pt x="106009" y="205320"/>
                </a:lnTo>
                <a:lnTo>
                  <a:pt x="208598" y="102660"/>
                </a:lnTo>
                <a:lnTo>
                  <a:pt x="106009" y="0"/>
                </a:lnTo>
                <a:lnTo>
                  <a:pt x="0" y="0"/>
                </a:lnTo>
                <a:lnTo>
                  <a:pt x="0" y="102660"/>
                </a:lnTo>
                <a:close/>
              </a:path>
            </a:pathLst>
          </a:custGeom>
          <a:gradFill flip="none" rotWithShape="1">
            <a:gsLst>
              <a:gs pos="0">
                <a:srgbClr val="7858FF"/>
              </a:gs>
              <a:gs pos="100000">
                <a:srgbClr val="5D36FF"/>
              </a:gs>
            </a:gsLst>
            <a:lin ang="2700000" scaled="1"/>
            <a:tileRect/>
          </a:gradFill>
          <a:ln w="12700"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82737" tIns="146190" rIns="182737" bIns="1461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17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rgbClr val="002A86"/>
                  </a:gs>
                  <a:gs pos="100000">
                    <a:srgbClr val="002A86"/>
                  </a:gs>
                </a:gsLst>
                <a:lin ang="2700000" scaled="1"/>
              </a:gradFill>
              <a:effectLst/>
              <a:uLnTx/>
              <a:uFillTx/>
              <a:latin typeface="72 Brand Medium" panose="020B0504030603020204" pitchFamily="34" charset="0"/>
              <a:ea typeface="+mn-ea"/>
              <a:cs typeface="+mn-cs"/>
            </a:endParaRPr>
          </a:p>
        </p:txBody>
      </p:sp>
      <p:sp>
        <p:nvSpPr>
          <p:cNvPr id="20" name="Freeform 25">
            <a:extLst>
              <a:ext uri="{FF2B5EF4-FFF2-40B4-BE49-F238E27FC236}">
                <a16:creationId xmlns:a16="http://schemas.microsoft.com/office/drawing/2014/main" id="{E5C39A81-FE04-7CD8-37A8-F577A5C5C553}"/>
              </a:ext>
            </a:extLst>
          </p:cNvPr>
          <p:cNvSpPr/>
          <p:nvPr/>
        </p:nvSpPr>
        <p:spPr>
          <a:xfrm flipV="1">
            <a:off x="605846" y="3684530"/>
            <a:ext cx="179953" cy="179953"/>
          </a:xfrm>
          <a:custGeom>
            <a:avLst/>
            <a:gdLst>
              <a:gd name="connsiteX0" fmla="*/ 0 w 208598"/>
              <a:gd name="connsiteY0" fmla="*/ 205320 h 205320"/>
              <a:gd name="connsiteX1" fmla="*/ 106009 w 208598"/>
              <a:gd name="connsiteY1" fmla="*/ 205320 h 205320"/>
              <a:gd name="connsiteX2" fmla="*/ 208598 w 208598"/>
              <a:gd name="connsiteY2" fmla="*/ 102660 h 205320"/>
              <a:gd name="connsiteX3" fmla="*/ 106009 w 208598"/>
              <a:gd name="connsiteY3" fmla="*/ 0 h 205320"/>
              <a:gd name="connsiteX4" fmla="*/ 0 w 208598"/>
              <a:gd name="connsiteY4" fmla="*/ 0 h 205320"/>
              <a:gd name="connsiteX5" fmla="*/ 0 w 208598"/>
              <a:gd name="connsiteY5" fmla="*/ 102660 h 205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598" h="205320">
                <a:moveTo>
                  <a:pt x="0" y="205320"/>
                </a:moveTo>
                <a:lnTo>
                  <a:pt x="106009" y="205320"/>
                </a:lnTo>
                <a:lnTo>
                  <a:pt x="208598" y="102660"/>
                </a:lnTo>
                <a:lnTo>
                  <a:pt x="106009" y="0"/>
                </a:lnTo>
                <a:lnTo>
                  <a:pt x="0" y="0"/>
                </a:lnTo>
                <a:lnTo>
                  <a:pt x="0" y="102660"/>
                </a:lnTo>
                <a:close/>
              </a:path>
            </a:pathLst>
          </a:custGeom>
          <a:gradFill flip="none" rotWithShape="1">
            <a:gsLst>
              <a:gs pos="0">
                <a:srgbClr val="7858FF"/>
              </a:gs>
              <a:gs pos="100000">
                <a:srgbClr val="5D36FF"/>
              </a:gs>
            </a:gsLst>
            <a:lin ang="2700000" scaled="1"/>
            <a:tileRect/>
          </a:gradFill>
          <a:ln w="12700"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82737" tIns="146190" rIns="182737" bIns="1461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17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rgbClr val="002A86"/>
                  </a:gs>
                  <a:gs pos="100000">
                    <a:srgbClr val="002A86"/>
                  </a:gs>
                </a:gsLst>
                <a:lin ang="2700000" scaled="1"/>
              </a:gradFill>
              <a:effectLst/>
              <a:uLnTx/>
              <a:uFillTx/>
              <a:latin typeface="72 Brand Medium" panose="020B0504030603020204" pitchFamily="34" charset="0"/>
              <a:ea typeface="+mn-ea"/>
              <a:cs typeface="+mn-cs"/>
            </a:endParaRP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ED051149-59A8-C9F3-8241-73288B2BEE54}"/>
              </a:ext>
            </a:extLst>
          </p:cNvPr>
          <p:cNvSpPr/>
          <p:nvPr/>
        </p:nvSpPr>
        <p:spPr>
          <a:xfrm flipV="1">
            <a:off x="605845" y="2144447"/>
            <a:ext cx="179953" cy="179953"/>
          </a:xfrm>
          <a:custGeom>
            <a:avLst/>
            <a:gdLst>
              <a:gd name="connsiteX0" fmla="*/ 0 w 208598"/>
              <a:gd name="connsiteY0" fmla="*/ 205320 h 205320"/>
              <a:gd name="connsiteX1" fmla="*/ 106009 w 208598"/>
              <a:gd name="connsiteY1" fmla="*/ 205320 h 205320"/>
              <a:gd name="connsiteX2" fmla="*/ 208598 w 208598"/>
              <a:gd name="connsiteY2" fmla="*/ 102660 h 205320"/>
              <a:gd name="connsiteX3" fmla="*/ 106009 w 208598"/>
              <a:gd name="connsiteY3" fmla="*/ 0 h 205320"/>
              <a:gd name="connsiteX4" fmla="*/ 0 w 208598"/>
              <a:gd name="connsiteY4" fmla="*/ 0 h 205320"/>
              <a:gd name="connsiteX5" fmla="*/ 0 w 208598"/>
              <a:gd name="connsiteY5" fmla="*/ 102660 h 205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598" h="205320">
                <a:moveTo>
                  <a:pt x="0" y="205320"/>
                </a:moveTo>
                <a:lnTo>
                  <a:pt x="106009" y="205320"/>
                </a:lnTo>
                <a:lnTo>
                  <a:pt x="208598" y="102660"/>
                </a:lnTo>
                <a:lnTo>
                  <a:pt x="106009" y="0"/>
                </a:lnTo>
                <a:lnTo>
                  <a:pt x="0" y="0"/>
                </a:lnTo>
                <a:lnTo>
                  <a:pt x="0" y="102660"/>
                </a:lnTo>
                <a:close/>
              </a:path>
            </a:pathLst>
          </a:custGeom>
          <a:gradFill flip="none" rotWithShape="1">
            <a:gsLst>
              <a:gs pos="0">
                <a:srgbClr val="7858FF"/>
              </a:gs>
              <a:gs pos="100000">
                <a:srgbClr val="5D36FF"/>
              </a:gs>
            </a:gsLst>
            <a:lin ang="2700000" scaled="1"/>
            <a:tileRect/>
          </a:gradFill>
          <a:ln w="12700"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82737" tIns="146190" rIns="182737" bIns="1461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17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rgbClr val="002A86"/>
                  </a:gs>
                  <a:gs pos="100000">
                    <a:srgbClr val="002A86"/>
                  </a:gs>
                </a:gsLst>
                <a:lin ang="2700000" scaled="1"/>
              </a:gradFill>
              <a:effectLst/>
              <a:uLnTx/>
              <a:uFillTx/>
              <a:latin typeface="72 Brand Medium" panose="020B0504030603020204" pitchFamily="34" charset="0"/>
              <a:ea typeface="+mn-ea"/>
              <a:cs typeface="+mn-cs"/>
            </a:endParaRPr>
          </a:p>
        </p:txBody>
      </p:sp>
      <p:sp>
        <p:nvSpPr>
          <p:cNvPr id="27" name="TextBox 9">
            <a:extLst>
              <a:ext uri="{FF2B5EF4-FFF2-40B4-BE49-F238E27FC236}">
                <a16:creationId xmlns:a16="http://schemas.microsoft.com/office/drawing/2014/main" id="{33588C8D-85C0-CFF1-E63C-2453D0D4B948}"/>
              </a:ext>
            </a:extLst>
          </p:cNvPr>
          <p:cNvSpPr txBox="1"/>
          <p:nvPr/>
        </p:nvSpPr>
        <p:spPr>
          <a:xfrm>
            <a:off x="947229" y="2061900"/>
            <a:ext cx="66423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144A"/>
                </a:solidFill>
                <a:effectLst/>
                <a:uLnTx/>
                <a:uFillTx/>
                <a:latin typeface="72 Brand Medium" panose="020B0504030603020204" pitchFamily="34" charset="0"/>
                <a:ea typeface="+mn-ea"/>
                <a:cs typeface="72 Mono" panose="020B0509030603020204" pitchFamily="49" charset="0"/>
              </a:rPr>
              <a:t>Define a clear </a:t>
            </a:r>
            <a:r>
              <a:rPr lang="en-US" sz="2000" dirty="0">
                <a:solidFill>
                  <a:srgbClr val="00144A"/>
                </a:solidFill>
                <a:latin typeface="72 Brand Medium" panose="020B0504030603020204" pitchFamily="34" charset="0"/>
                <a:cs typeface="72 Mono" panose="020B0509030603020204" pitchFamily="49" charset="0"/>
              </a:rPr>
              <a:t>North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144A"/>
                </a:solidFill>
                <a:effectLst/>
                <a:uLnTx/>
                <a:uFillTx/>
                <a:latin typeface="72 Brand Medium" panose="020B0504030603020204" pitchFamily="34" charset="0"/>
                <a:ea typeface="+mn-ea"/>
                <a:cs typeface="72 Mono" panose="020B0509030603020204" pitchFamily="49" charset="0"/>
              </a:rPr>
              <a:t> Star for workforce performance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72 Brand Book" panose="020B0404030603020204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76152B-0D08-A4B6-8A67-DD9332B7E296}"/>
              </a:ext>
            </a:extLst>
          </p:cNvPr>
          <p:cNvSpPr/>
          <p:nvPr/>
        </p:nvSpPr>
        <p:spPr>
          <a:xfrm>
            <a:off x="11701463" y="0"/>
            <a:ext cx="492126" cy="492315"/>
          </a:xfrm>
          <a:prstGeom prst="rect">
            <a:avLst/>
          </a:prstGeom>
          <a:solidFill>
            <a:schemeClr val="accent2"/>
          </a:solidFill>
          <a:ln w="12700">
            <a:noFill/>
            <a:headEnd type="none" w="med" len="med"/>
            <a:tailEnd type="none" w="med" len="med"/>
          </a:ln>
          <a:effectLst>
            <a:outerShdw blurRad="508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82737" tIns="146190" rIns="182737" bIns="1461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17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rgbClr val="002A86"/>
                  </a:gs>
                  <a:gs pos="100000">
                    <a:srgbClr val="002A86"/>
                  </a:gs>
                </a:gsLst>
                <a:lin ang="2700000" scaled="1"/>
              </a:gradFill>
              <a:effectLst/>
              <a:uLnTx/>
              <a:uFillTx/>
              <a:latin typeface="72 Brand Medium" panose="020B0504030603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96FC29-A8CE-26C6-A383-1C49CB704D01}"/>
              </a:ext>
            </a:extLst>
          </p:cNvPr>
          <p:cNvSpPr txBox="1"/>
          <p:nvPr/>
        </p:nvSpPr>
        <p:spPr>
          <a:xfrm>
            <a:off x="605845" y="1032140"/>
            <a:ext cx="114077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72 Brand" panose="020B0504030603020204" pitchFamily="34" charset="0"/>
                <a:ea typeface="+mn-ea"/>
                <a:cs typeface="+mn-cs"/>
              </a:rPr>
              <a:t>Align IT, Labor Standards, and Leadership into a Single Performance System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D3FD9D-CC8E-F6B4-BFFD-897F21F08AC9}"/>
              </a:ext>
            </a:extLst>
          </p:cNvPr>
          <p:cNvSpPr txBox="1"/>
          <p:nvPr/>
        </p:nvSpPr>
        <p:spPr>
          <a:xfrm>
            <a:off x="605844" y="1584516"/>
            <a:ext cx="114077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72 Brand" panose="020B0504030603020204" pitchFamily="34" charset="0"/>
                <a:ea typeface="+mn-ea"/>
                <a:cs typeface="+mn-cs"/>
              </a:rPr>
              <a:t>Outcomes: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D11F9739-53E1-F419-5B52-3B398D98AE8F}"/>
              </a:ext>
            </a:extLst>
          </p:cNvPr>
          <p:cNvSpPr txBox="1"/>
          <p:nvPr/>
        </p:nvSpPr>
        <p:spPr>
          <a:xfrm>
            <a:off x="947228" y="2820130"/>
            <a:ext cx="81358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144A"/>
                </a:solidFill>
                <a:effectLst/>
                <a:uLnTx/>
                <a:uFillTx/>
                <a:latin typeface="72 Brand Medium" panose="020B0504030603020204" pitchFamily="34" charset="0"/>
                <a:ea typeface="+mn-ea"/>
                <a:cs typeface="72 Mono" panose="020B0509030603020204" pitchFamily="49" charset="0"/>
              </a:rPr>
              <a:t>Understand where IT and labor standards connect (and break)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72 Brand Book" panose="020B0404030603020204" pitchFamily="34" charset="0"/>
              <a:ea typeface="+mn-ea"/>
              <a:cs typeface="+mn-cs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0653BC5C-25FC-898B-9802-7EBB3DAF2D5C}"/>
              </a:ext>
            </a:extLst>
          </p:cNvPr>
          <p:cNvSpPr txBox="1"/>
          <p:nvPr/>
        </p:nvSpPr>
        <p:spPr>
          <a:xfrm>
            <a:off x="947228" y="3577517"/>
            <a:ext cx="76989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144A"/>
                </a:solidFill>
                <a:effectLst/>
                <a:uLnTx/>
                <a:uFillTx/>
                <a:latin typeface="72 Brand Medium" panose="020B0504030603020204" pitchFamily="34" charset="0"/>
                <a:ea typeface="+mn-ea"/>
                <a:cs typeface="72 Mono" panose="020B0509030603020204" pitchFamily="49" charset="0"/>
              </a:rPr>
              <a:t>Apply a roadmap to move from tools to execution to results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72 Brand Book" panose="020B04040306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2276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057665-9178-9500-6A96-6057827501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0C70A703-D10E-46A0-19C7-FCBD602D73B4}"/>
              </a:ext>
            </a:extLst>
          </p:cNvPr>
          <p:cNvGrpSpPr/>
          <p:nvPr/>
        </p:nvGrpSpPr>
        <p:grpSpPr>
          <a:xfrm rot="18012080">
            <a:off x="7972388" y="2731917"/>
            <a:ext cx="673943" cy="325658"/>
            <a:chOff x="9153525" y="3902538"/>
            <a:chExt cx="673943" cy="325658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0508003-832E-0E1A-E0C6-30875A1E097E}"/>
                </a:ext>
              </a:extLst>
            </p:cNvPr>
            <p:cNvCxnSpPr>
              <a:cxnSpLocks/>
            </p:cNvCxnSpPr>
            <p:nvPr/>
          </p:nvCxnSpPr>
          <p:spPr>
            <a:xfrm>
              <a:off x="9163050" y="4065367"/>
              <a:ext cx="66441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2F331071-CDD3-0DE6-9F51-A27CE2BFCCEB}"/>
                </a:ext>
              </a:extLst>
            </p:cNvPr>
            <p:cNvCxnSpPr>
              <a:cxnSpLocks/>
            </p:cNvCxnSpPr>
            <p:nvPr/>
          </p:nvCxnSpPr>
          <p:spPr>
            <a:xfrm>
              <a:off x="9153525" y="3902538"/>
              <a:ext cx="0" cy="3256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B3FF678-3EF8-9DA9-33D7-DF8095DCEDA1}"/>
              </a:ext>
            </a:extLst>
          </p:cNvPr>
          <p:cNvGrpSpPr/>
          <p:nvPr/>
        </p:nvGrpSpPr>
        <p:grpSpPr>
          <a:xfrm rot="7246742">
            <a:off x="7513788" y="3477891"/>
            <a:ext cx="673943" cy="325658"/>
            <a:chOff x="9153525" y="3902538"/>
            <a:chExt cx="673943" cy="325658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F6D69BE-6FB8-61B2-3DA6-323C0C6591B8}"/>
                </a:ext>
              </a:extLst>
            </p:cNvPr>
            <p:cNvCxnSpPr>
              <a:cxnSpLocks/>
            </p:cNvCxnSpPr>
            <p:nvPr/>
          </p:nvCxnSpPr>
          <p:spPr>
            <a:xfrm>
              <a:off x="9163050" y="4065367"/>
              <a:ext cx="66441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8B2B9CA-2A70-58E3-63CC-F4F55F4EA457}"/>
                </a:ext>
              </a:extLst>
            </p:cNvPr>
            <p:cNvCxnSpPr>
              <a:cxnSpLocks/>
            </p:cNvCxnSpPr>
            <p:nvPr/>
          </p:nvCxnSpPr>
          <p:spPr>
            <a:xfrm>
              <a:off x="9153525" y="3902538"/>
              <a:ext cx="0" cy="3256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2F267B3-1707-FD77-1E57-D26BAD6ECED2}"/>
              </a:ext>
            </a:extLst>
          </p:cNvPr>
          <p:cNvGrpSpPr/>
          <p:nvPr/>
        </p:nvGrpSpPr>
        <p:grpSpPr>
          <a:xfrm rot="14112128">
            <a:off x="9578564" y="2748682"/>
            <a:ext cx="673943" cy="325658"/>
            <a:chOff x="9153525" y="3902538"/>
            <a:chExt cx="673943" cy="325658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5BF9092-42AE-2658-AB72-6F4D21E71E50}"/>
                </a:ext>
              </a:extLst>
            </p:cNvPr>
            <p:cNvCxnSpPr>
              <a:cxnSpLocks/>
            </p:cNvCxnSpPr>
            <p:nvPr/>
          </p:nvCxnSpPr>
          <p:spPr>
            <a:xfrm>
              <a:off x="9163050" y="4065367"/>
              <a:ext cx="66441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E7BD702-5ABF-C729-F69B-4B3839E0862B}"/>
                </a:ext>
              </a:extLst>
            </p:cNvPr>
            <p:cNvCxnSpPr>
              <a:cxnSpLocks/>
            </p:cNvCxnSpPr>
            <p:nvPr/>
          </p:nvCxnSpPr>
          <p:spPr>
            <a:xfrm>
              <a:off x="9153525" y="3902538"/>
              <a:ext cx="0" cy="3256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1B461CC-4311-091F-1DAC-B5BAACF6DBA4}"/>
              </a:ext>
            </a:extLst>
          </p:cNvPr>
          <p:cNvGrpSpPr/>
          <p:nvPr/>
        </p:nvGrpSpPr>
        <p:grpSpPr>
          <a:xfrm rot="3346790">
            <a:off x="10094084" y="3480517"/>
            <a:ext cx="673943" cy="325658"/>
            <a:chOff x="9153525" y="3902538"/>
            <a:chExt cx="673943" cy="325658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7243BED-4390-FB55-0ECC-CA0410DFB6DE}"/>
                </a:ext>
              </a:extLst>
            </p:cNvPr>
            <p:cNvCxnSpPr>
              <a:cxnSpLocks/>
            </p:cNvCxnSpPr>
            <p:nvPr/>
          </p:nvCxnSpPr>
          <p:spPr>
            <a:xfrm>
              <a:off x="9163050" y="4065367"/>
              <a:ext cx="66441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0DFBFB4-9783-34DE-A735-D845AE76CBFC}"/>
                </a:ext>
              </a:extLst>
            </p:cNvPr>
            <p:cNvCxnSpPr>
              <a:cxnSpLocks/>
            </p:cNvCxnSpPr>
            <p:nvPr/>
          </p:nvCxnSpPr>
          <p:spPr>
            <a:xfrm>
              <a:off x="9153525" y="3902538"/>
              <a:ext cx="0" cy="3256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A5E2B89-C468-4CFF-B021-1052BA1CECD2}"/>
              </a:ext>
            </a:extLst>
          </p:cNvPr>
          <p:cNvGrpSpPr/>
          <p:nvPr/>
        </p:nvGrpSpPr>
        <p:grpSpPr>
          <a:xfrm flipH="1">
            <a:off x="8456281" y="4013553"/>
            <a:ext cx="647112" cy="325658"/>
            <a:chOff x="9153525" y="3902538"/>
            <a:chExt cx="673943" cy="325658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54E25F9-8F17-DB0D-792B-C7AD9D6FCAFD}"/>
                </a:ext>
              </a:extLst>
            </p:cNvPr>
            <p:cNvCxnSpPr>
              <a:cxnSpLocks/>
            </p:cNvCxnSpPr>
            <p:nvPr/>
          </p:nvCxnSpPr>
          <p:spPr>
            <a:xfrm>
              <a:off x="9163050" y="4065367"/>
              <a:ext cx="66441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C818575-B71E-CA43-E2BA-B076AF71BD7C}"/>
                </a:ext>
              </a:extLst>
            </p:cNvPr>
            <p:cNvCxnSpPr>
              <a:cxnSpLocks/>
            </p:cNvCxnSpPr>
            <p:nvPr/>
          </p:nvCxnSpPr>
          <p:spPr>
            <a:xfrm>
              <a:off x="9153525" y="3902538"/>
              <a:ext cx="0" cy="3256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B30118A-DA16-B377-78AD-A9016500F4E2}"/>
              </a:ext>
            </a:extLst>
          </p:cNvPr>
          <p:cNvGrpSpPr/>
          <p:nvPr/>
        </p:nvGrpSpPr>
        <p:grpSpPr>
          <a:xfrm>
            <a:off x="9314060" y="4013553"/>
            <a:ext cx="673943" cy="325658"/>
            <a:chOff x="9153525" y="3902538"/>
            <a:chExt cx="673943" cy="325658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14BCB9A-AA9D-D5F6-D18E-6297A25A918A}"/>
                </a:ext>
              </a:extLst>
            </p:cNvPr>
            <p:cNvCxnSpPr>
              <a:cxnSpLocks/>
            </p:cNvCxnSpPr>
            <p:nvPr/>
          </p:nvCxnSpPr>
          <p:spPr>
            <a:xfrm>
              <a:off x="9163050" y="4065367"/>
              <a:ext cx="66441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F852AA0-3961-94E7-5887-FB42A8C043DD}"/>
                </a:ext>
              </a:extLst>
            </p:cNvPr>
            <p:cNvCxnSpPr>
              <a:cxnSpLocks/>
            </p:cNvCxnSpPr>
            <p:nvPr/>
          </p:nvCxnSpPr>
          <p:spPr>
            <a:xfrm>
              <a:off x="9153525" y="3902538"/>
              <a:ext cx="0" cy="3256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C09943A-59C9-7D9A-C34D-E2668EC89271}"/>
              </a:ext>
            </a:extLst>
          </p:cNvPr>
          <p:cNvSpPr txBox="1"/>
          <p:nvPr/>
        </p:nvSpPr>
        <p:spPr>
          <a:xfrm>
            <a:off x="605845" y="493060"/>
            <a:ext cx="67908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72 Brand" panose="020B0504030603020204" pitchFamily="34" charset="0"/>
                <a:ea typeface="+mn-ea"/>
                <a:cs typeface="+mn-cs"/>
              </a:rPr>
              <a:t>The Problem We’re Solving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D605EB-1B31-19C0-8630-005C6552CE08}"/>
              </a:ext>
            </a:extLst>
          </p:cNvPr>
          <p:cNvSpPr/>
          <p:nvPr/>
        </p:nvSpPr>
        <p:spPr>
          <a:xfrm>
            <a:off x="11701463" y="0"/>
            <a:ext cx="492126" cy="492315"/>
          </a:xfrm>
          <a:prstGeom prst="rect">
            <a:avLst/>
          </a:prstGeom>
          <a:solidFill>
            <a:schemeClr val="accent2"/>
          </a:solidFill>
          <a:ln w="12700">
            <a:noFill/>
            <a:headEnd type="none" w="med" len="med"/>
            <a:tailEnd type="none" w="med" len="med"/>
          </a:ln>
          <a:effectLst>
            <a:outerShdw blurRad="508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82737" tIns="146190" rIns="182737" bIns="1461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17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rgbClr val="002A86"/>
                  </a:gs>
                  <a:gs pos="100000">
                    <a:srgbClr val="002A86"/>
                  </a:gs>
                </a:gsLst>
                <a:lin ang="2700000" scaled="1"/>
              </a:gradFill>
              <a:effectLst/>
              <a:uLnTx/>
              <a:uFillTx/>
              <a:latin typeface="72 Brand Medium" panose="020B0504030603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C75B39-ABA7-0F01-AA31-2D62F0BE91AC}"/>
              </a:ext>
            </a:extLst>
          </p:cNvPr>
          <p:cNvSpPr txBox="1"/>
          <p:nvPr/>
        </p:nvSpPr>
        <p:spPr>
          <a:xfrm>
            <a:off x="605845" y="1032140"/>
            <a:ext cx="114077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72 Brand" panose="020B0504030603020204" pitchFamily="34" charset="0"/>
                <a:ea typeface="+mn-ea"/>
                <a:cs typeface="+mn-cs"/>
              </a:rPr>
              <a:t>Disconnected Systems Drive Inconsistent Performance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DFAABC4F-8424-7642-7654-92D22BDC06DE}"/>
              </a:ext>
            </a:extLst>
          </p:cNvPr>
          <p:cNvSpPr txBox="1"/>
          <p:nvPr/>
        </p:nvSpPr>
        <p:spPr>
          <a:xfrm>
            <a:off x="483993" y="1879742"/>
            <a:ext cx="6642371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144A"/>
                </a:solidFill>
                <a:effectLst/>
                <a:uLnTx/>
                <a:uFillTx/>
                <a:latin typeface="72 Brand Medium" panose="020B0504030603020204" pitchFamily="34" charset="0"/>
                <a:ea typeface="+mn-ea"/>
                <a:cs typeface="72 Mono" panose="020B0509030603020204" pitchFamily="49" charset="0"/>
              </a:rPr>
              <a:t>IT investments </a:t>
            </a:r>
            <a:r>
              <a:rPr lang="en-US" sz="2000" dirty="0">
                <a:solidFill>
                  <a:srgbClr val="00144A"/>
                </a:solidFill>
                <a:latin typeface="72 Brand Medium" panose="020B0504030603020204" pitchFamily="34" charset="0"/>
                <a:cs typeface="72 Mono" panose="020B0509030603020204" pitchFamily="49" charset="0"/>
              </a:rPr>
              <a:t>increasing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144A"/>
              </a:solidFill>
              <a:effectLst/>
              <a:uLnTx/>
              <a:uFillTx/>
              <a:latin typeface="72 Brand Medium" panose="020B0504030603020204" pitchFamily="34" charset="0"/>
              <a:ea typeface="+mn-ea"/>
              <a:cs typeface="72 Mono" panose="020B0509030603020204" pitchFamily="49" charset="0"/>
            </a:endParaRPr>
          </a:p>
          <a:p>
            <a:pPr marL="285750" marR="0" lvl="0" indent="-28575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144A"/>
              </a:solidFill>
              <a:effectLst/>
              <a:uLnTx/>
              <a:uFillTx/>
              <a:latin typeface="72 Brand Medium" panose="020B0504030603020204" pitchFamily="34" charset="0"/>
              <a:ea typeface="+mn-ea"/>
              <a:cs typeface="72 Mono" panose="020B0509030603020204" pitchFamily="49" charset="0"/>
            </a:endParaRPr>
          </a:p>
          <a:p>
            <a:pPr marL="285750" marR="0" lvl="0" indent="-28575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144A"/>
                </a:solidFill>
                <a:effectLst/>
                <a:uLnTx/>
                <a:uFillTx/>
                <a:latin typeface="72 Brand Medium" panose="020B0504030603020204" pitchFamily="34" charset="0"/>
                <a:ea typeface="+mn-ea"/>
                <a:cs typeface="+mn-cs"/>
              </a:rPr>
              <a:t>Labor expectations unclear or outdated</a:t>
            </a:r>
          </a:p>
          <a:p>
            <a:pPr marL="285750" marR="0" lvl="0" indent="-28575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144A"/>
              </a:solidFill>
              <a:effectLst/>
              <a:uLnTx/>
              <a:uFillTx/>
              <a:latin typeface="72 Brand Medium" panose="020B0504030603020204" pitchFamily="34" charset="0"/>
              <a:ea typeface="+mn-ea"/>
              <a:cs typeface="+mn-cs"/>
            </a:endParaRPr>
          </a:p>
          <a:p>
            <a:pPr marL="285750" marR="0" lvl="0" indent="-28575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144A"/>
                </a:solidFill>
                <a:effectLst/>
                <a:uLnTx/>
                <a:uFillTx/>
                <a:latin typeface="72 Brand Medium" panose="020B0504030603020204" pitchFamily="34" charset="0"/>
                <a:ea typeface="+mn-ea"/>
                <a:cs typeface="+mn-cs"/>
              </a:rPr>
              <a:t>Leadership execution inconsistent</a:t>
            </a:r>
          </a:p>
          <a:p>
            <a:pPr marL="285750" marR="0" lvl="0" indent="-28575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144A"/>
              </a:solidFill>
              <a:effectLst/>
              <a:uLnTx/>
              <a:uFillTx/>
              <a:latin typeface="72 Brand Medium" panose="020B0504030603020204" pitchFamily="34" charset="0"/>
              <a:ea typeface="+mn-ea"/>
              <a:cs typeface="+mn-cs"/>
            </a:endParaRPr>
          </a:p>
          <a:p>
            <a:pPr marL="285750" marR="0" lvl="0" indent="-28575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144A"/>
                </a:solidFill>
                <a:effectLst/>
                <a:uLnTx/>
                <a:uFillTx/>
                <a:latin typeface="72 Brand Medium" panose="020B0504030603020204" pitchFamily="34" charset="0"/>
                <a:ea typeface="+mn-ea"/>
                <a:cs typeface="+mn-cs"/>
              </a:rPr>
              <a:t>Turnover is higher than ever before</a:t>
            </a:r>
          </a:p>
          <a:p>
            <a:pPr marL="285750" marR="0" lvl="0" indent="-28575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144A"/>
              </a:solidFill>
              <a:effectLst/>
              <a:uLnTx/>
              <a:uFillTx/>
              <a:latin typeface="72 Brand Medium" panose="020B0504030603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95B636-EFE3-37FB-F05F-8A9DB467DAC0}"/>
              </a:ext>
            </a:extLst>
          </p:cNvPr>
          <p:cNvSpPr txBox="1"/>
          <p:nvPr/>
        </p:nvSpPr>
        <p:spPr>
          <a:xfrm>
            <a:off x="483993" y="4456885"/>
            <a:ext cx="282724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72 Brand" panose="020B0504030603020204" pitchFamily="34" charset="0"/>
                <a:ea typeface="+mn-ea"/>
                <a:cs typeface="+mn-cs"/>
              </a:rPr>
              <a:t>Bottom Line: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5A1341-C2D0-09E4-5647-2950F928D92C}"/>
              </a:ext>
            </a:extLst>
          </p:cNvPr>
          <p:cNvSpPr txBox="1"/>
          <p:nvPr/>
        </p:nvSpPr>
        <p:spPr>
          <a:xfrm>
            <a:off x="398780" y="4820225"/>
            <a:ext cx="69979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144A"/>
                </a:solidFill>
                <a:effectLst/>
                <a:uLnTx/>
                <a:uFillTx/>
                <a:latin typeface="72 Brand Medium" panose="020B0504030603020204" pitchFamily="34" charset="0"/>
                <a:ea typeface="+mn-ea"/>
                <a:cs typeface="+mn-cs"/>
              </a:rPr>
              <a:t>Performance is not always translating to results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7BCE67B-C804-BA2D-50EF-D1ABD5E5D1A1}"/>
              </a:ext>
            </a:extLst>
          </p:cNvPr>
          <p:cNvSpPr/>
          <p:nvPr/>
        </p:nvSpPr>
        <p:spPr>
          <a:xfrm>
            <a:off x="6520180" y="3600199"/>
            <a:ext cx="2117271" cy="115236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Leadership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89B76D6-9903-2695-D2AC-B11BE14D1EC9}"/>
              </a:ext>
            </a:extLst>
          </p:cNvPr>
          <p:cNvSpPr/>
          <p:nvPr/>
        </p:nvSpPr>
        <p:spPr>
          <a:xfrm>
            <a:off x="8044757" y="1879742"/>
            <a:ext cx="2117271" cy="115236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Standards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8C8B137-2CAC-99AC-0AA7-E2964B731A0F}"/>
              </a:ext>
            </a:extLst>
          </p:cNvPr>
          <p:cNvSpPr/>
          <p:nvPr/>
        </p:nvSpPr>
        <p:spPr>
          <a:xfrm>
            <a:off x="9754446" y="3600199"/>
            <a:ext cx="2117271" cy="115236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</a:t>
            </a:r>
          </a:p>
        </p:txBody>
      </p:sp>
    </p:spTree>
    <p:extLst>
      <p:ext uri="{BB962C8B-B14F-4D97-AF65-F5344CB8AC3E}">
        <p14:creationId xmlns:p14="http://schemas.microsoft.com/office/powerpoint/2010/main" val="1112212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FC57B4-05F5-5A69-8358-F17860E6F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37F1339-405E-3FF5-84F3-85E62E4FCDB2}"/>
              </a:ext>
            </a:extLst>
          </p:cNvPr>
          <p:cNvSpPr txBox="1"/>
          <p:nvPr/>
        </p:nvSpPr>
        <p:spPr>
          <a:xfrm>
            <a:off x="605845" y="493060"/>
            <a:ext cx="896984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126"/>
            <a:r>
              <a:rPr lang="en-US" sz="3600" b="1" dirty="0">
                <a:solidFill>
                  <a:srgbClr val="000000"/>
                </a:solidFill>
                <a:latin typeface="72 Brand" panose="020B0504030603020204" pitchFamily="34" charset="0"/>
              </a:rPr>
              <a:t>Labor Management Landscape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267735-8A89-5437-AA82-FED05FCB0FD7}"/>
              </a:ext>
            </a:extLst>
          </p:cNvPr>
          <p:cNvSpPr/>
          <p:nvPr/>
        </p:nvSpPr>
        <p:spPr>
          <a:xfrm>
            <a:off x="11701463" y="0"/>
            <a:ext cx="492126" cy="492315"/>
          </a:xfrm>
          <a:prstGeom prst="rect">
            <a:avLst/>
          </a:prstGeom>
          <a:solidFill>
            <a:schemeClr val="accent2"/>
          </a:solidFill>
          <a:ln w="12700">
            <a:noFill/>
            <a:headEnd type="none" w="med" len="med"/>
            <a:tailEnd type="none" w="med" len="med"/>
          </a:ln>
          <a:effectLst>
            <a:outerShdw blurRad="508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82737" tIns="146190" rIns="182737" bIns="1461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1773" fontAlgn="base">
              <a:spcBef>
                <a:spcPct val="0"/>
              </a:spcBef>
              <a:spcAft>
                <a:spcPct val="0"/>
              </a:spcAft>
            </a:pPr>
            <a:endParaRPr lang="en-US" sz="1400" kern="0">
              <a:gradFill>
                <a:gsLst>
                  <a:gs pos="0">
                    <a:srgbClr val="002A86"/>
                  </a:gs>
                  <a:gs pos="100000">
                    <a:srgbClr val="002A86"/>
                  </a:gs>
                </a:gsLst>
                <a:lin ang="2700000" scaled="1"/>
              </a:gradFill>
              <a:latin typeface="72 Brand Medium" panose="020B0504030603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67FCF1-32D0-10DB-7EE8-535E84784A55}"/>
              </a:ext>
            </a:extLst>
          </p:cNvPr>
          <p:cNvSpPr txBox="1"/>
          <p:nvPr/>
        </p:nvSpPr>
        <p:spPr>
          <a:xfrm>
            <a:off x="605845" y="1032140"/>
            <a:ext cx="114077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126"/>
            <a:r>
              <a:rPr lang="en-US" sz="2400" dirty="0">
                <a:solidFill>
                  <a:srgbClr val="000000"/>
                </a:solidFill>
                <a:latin typeface="72 Brand" panose="020B0504030603020204" pitchFamily="34" charset="0"/>
              </a:rPr>
              <a:t>Disconnected Systems Drive Inconsistent Performance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8E9688C-C783-B2EB-5139-4E9110D20309}"/>
              </a:ext>
            </a:extLst>
          </p:cNvPr>
          <p:cNvSpPr/>
          <p:nvPr/>
        </p:nvSpPr>
        <p:spPr>
          <a:xfrm>
            <a:off x="3154622" y="2057400"/>
            <a:ext cx="5486400" cy="2743200"/>
          </a:xfrm>
          <a:prstGeom prst="round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72 Brand" panose="020B060402020202020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5E3138D-E775-5B7C-7344-AEDC5D9DD65B}"/>
              </a:ext>
            </a:extLst>
          </p:cNvPr>
          <p:cNvSpPr/>
          <p:nvPr/>
        </p:nvSpPr>
        <p:spPr>
          <a:xfrm>
            <a:off x="3307022" y="2209800"/>
            <a:ext cx="5486400" cy="2743200"/>
          </a:xfrm>
          <a:prstGeom prst="roundRect">
            <a:avLst/>
          </a:prstGeom>
          <a:solidFill>
            <a:srgbClr val="E6E5E3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72 Brand" panose="020B0604020202020204" charset="0"/>
            </a:endParaRPr>
          </a:p>
        </p:txBody>
      </p:sp>
      <p:sp>
        <p:nvSpPr>
          <p:cNvPr id="8" name="Title 12">
            <a:extLst>
              <a:ext uri="{FF2B5EF4-FFF2-40B4-BE49-F238E27FC236}">
                <a16:creationId xmlns:a16="http://schemas.microsoft.com/office/drawing/2014/main" id="{63538103-0710-9F13-5401-B0430C7AD3B7}"/>
              </a:ext>
            </a:extLst>
          </p:cNvPr>
          <p:cNvSpPr txBox="1">
            <a:spLocks/>
          </p:cNvSpPr>
          <p:nvPr/>
        </p:nvSpPr>
        <p:spPr>
          <a:xfrm>
            <a:off x="3307022" y="2240242"/>
            <a:ext cx="5486400" cy="365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400" b="1" dirty="0">
                <a:solidFill>
                  <a:srgbClr val="000000"/>
                </a:solidFill>
                <a:latin typeface="72 Brand" panose="020B0604020202020204" charset="0"/>
              </a:rPr>
              <a:t>Fast Facts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A892806-C8DF-1FC6-3D66-21855E0336C9}"/>
              </a:ext>
            </a:extLst>
          </p:cNvPr>
          <p:cNvGrpSpPr/>
          <p:nvPr/>
        </p:nvGrpSpPr>
        <p:grpSpPr>
          <a:xfrm>
            <a:off x="3451561" y="2555826"/>
            <a:ext cx="1713109" cy="1185479"/>
            <a:chOff x="6736080" y="2016495"/>
            <a:chExt cx="1551926" cy="118547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B422ACF-87A7-7B15-986C-623DBCC9113D}"/>
                </a:ext>
              </a:extLst>
            </p:cNvPr>
            <p:cNvSpPr/>
            <p:nvPr/>
          </p:nvSpPr>
          <p:spPr>
            <a:xfrm>
              <a:off x="7002912" y="2016495"/>
              <a:ext cx="101827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914400">
                <a:defRPr/>
              </a:pPr>
              <a:r>
                <a:rPr lang="en-US" sz="3600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72 Brand" panose="020B0604020202020204" charset="0"/>
                </a:rPr>
                <a:t>55%</a:t>
              </a:r>
              <a:endParaRPr lang="en-US" sz="44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72 Brand" panose="020B0604020202020204" charset="0"/>
              </a:endParaRPr>
            </a:p>
          </p:txBody>
        </p:sp>
        <p:sp>
          <p:nvSpPr>
            <p:cNvPr id="13" name="Content Placeholder 13">
              <a:extLst>
                <a:ext uri="{FF2B5EF4-FFF2-40B4-BE49-F238E27FC236}">
                  <a16:creationId xmlns:a16="http://schemas.microsoft.com/office/drawing/2014/main" id="{BFB40A8D-89B9-6665-BA7A-9F83C1F86201}"/>
                </a:ext>
              </a:extLst>
            </p:cNvPr>
            <p:cNvSpPr txBox="1">
              <a:spLocks/>
            </p:cNvSpPr>
            <p:nvPr/>
          </p:nvSpPr>
          <p:spPr>
            <a:xfrm>
              <a:off x="6736080" y="2744774"/>
              <a:ext cx="1551926" cy="45720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dirty="0">
                  <a:solidFill>
                    <a:srgbClr val="000000"/>
                  </a:solidFill>
                  <a:latin typeface="72 Brand" panose="020B0604020202020204" charset="0"/>
                </a:rPr>
                <a:t>Labor as % of Total Cost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1B146B-1D1A-9CC9-2C92-19CA3E4BC658}"/>
              </a:ext>
            </a:extLst>
          </p:cNvPr>
          <p:cNvGrpSpPr/>
          <p:nvPr/>
        </p:nvGrpSpPr>
        <p:grpSpPr>
          <a:xfrm>
            <a:off x="5193668" y="2555826"/>
            <a:ext cx="1713108" cy="1185479"/>
            <a:chOff x="9023458" y="2168895"/>
            <a:chExt cx="1713108" cy="118547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7845415-A35F-A8BC-9BD1-6EF5C29D63DB}"/>
                </a:ext>
              </a:extLst>
            </p:cNvPr>
            <p:cNvSpPr/>
            <p:nvPr/>
          </p:nvSpPr>
          <p:spPr>
            <a:xfrm>
              <a:off x="9402958" y="2168895"/>
              <a:ext cx="95410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914400">
                <a:defRPr/>
              </a:pPr>
              <a:r>
                <a:rPr lang="en-US" sz="3600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72 Brand" panose="020B0604020202020204" charset="0"/>
                </a:rPr>
                <a:t>150</a:t>
              </a:r>
            </a:p>
          </p:txBody>
        </p:sp>
        <p:sp>
          <p:nvSpPr>
            <p:cNvPr id="16" name="Content Placeholder 13">
              <a:extLst>
                <a:ext uri="{FF2B5EF4-FFF2-40B4-BE49-F238E27FC236}">
                  <a16:creationId xmlns:a16="http://schemas.microsoft.com/office/drawing/2014/main" id="{A74FCD52-90DA-3730-4B1D-D216242076C4}"/>
                </a:ext>
              </a:extLst>
            </p:cNvPr>
            <p:cNvSpPr txBox="1">
              <a:spLocks/>
            </p:cNvSpPr>
            <p:nvPr/>
          </p:nvSpPr>
          <p:spPr>
            <a:xfrm>
              <a:off x="9023458" y="2897174"/>
              <a:ext cx="1713108" cy="45720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dirty="0">
                  <a:solidFill>
                    <a:srgbClr val="000000"/>
                  </a:solidFill>
                  <a:latin typeface="72 Brand" panose="020B0604020202020204" charset="0"/>
                </a:rPr>
                <a:t>Avg Employee per Site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7EB6B91-3438-6D32-8D83-7CE25562DCEB}"/>
              </a:ext>
            </a:extLst>
          </p:cNvPr>
          <p:cNvGrpSpPr/>
          <p:nvPr/>
        </p:nvGrpSpPr>
        <p:grpSpPr>
          <a:xfrm>
            <a:off x="3451560" y="3714571"/>
            <a:ext cx="1713109" cy="1185479"/>
            <a:chOff x="6888480" y="3459215"/>
            <a:chExt cx="1551926" cy="118547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10BA3C9-53C7-30FA-CFEC-66211D07C6E8}"/>
                </a:ext>
              </a:extLst>
            </p:cNvPr>
            <p:cNvSpPr/>
            <p:nvPr/>
          </p:nvSpPr>
          <p:spPr>
            <a:xfrm>
              <a:off x="7155312" y="3459215"/>
              <a:ext cx="101827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914400">
                <a:defRPr/>
              </a:pPr>
              <a:r>
                <a:rPr lang="en-US" sz="3600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72 Brand" panose="020B0604020202020204" charset="0"/>
                </a:rPr>
                <a:t>45%</a:t>
              </a:r>
              <a:endParaRPr lang="en-US" sz="44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72 Brand" panose="020B0604020202020204" charset="0"/>
              </a:endParaRPr>
            </a:p>
          </p:txBody>
        </p:sp>
        <p:sp>
          <p:nvSpPr>
            <p:cNvPr id="20" name="Content Placeholder 13">
              <a:extLst>
                <a:ext uri="{FF2B5EF4-FFF2-40B4-BE49-F238E27FC236}">
                  <a16:creationId xmlns:a16="http://schemas.microsoft.com/office/drawing/2014/main" id="{7C93447E-C0AB-EB95-A1F8-8DE988AF07B1}"/>
                </a:ext>
              </a:extLst>
            </p:cNvPr>
            <p:cNvSpPr txBox="1">
              <a:spLocks/>
            </p:cNvSpPr>
            <p:nvPr/>
          </p:nvSpPr>
          <p:spPr>
            <a:xfrm>
              <a:off x="6888480" y="4187494"/>
              <a:ext cx="1551926" cy="45720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dirty="0">
                  <a:solidFill>
                    <a:srgbClr val="000000"/>
                  </a:solidFill>
                  <a:latin typeface="72 Brand" panose="020B0604020202020204" charset="0"/>
                </a:rPr>
                <a:t>Avg Turnover Rate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060F685-4731-53C3-0174-86B5A80F681D}"/>
              </a:ext>
            </a:extLst>
          </p:cNvPr>
          <p:cNvGrpSpPr/>
          <p:nvPr/>
        </p:nvGrpSpPr>
        <p:grpSpPr>
          <a:xfrm>
            <a:off x="5199943" y="3714571"/>
            <a:ext cx="1742107" cy="1185479"/>
            <a:chOff x="9007447" y="3957055"/>
            <a:chExt cx="1578197" cy="118547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631B855-3055-F09F-DFD2-7173E7318D16}"/>
                </a:ext>
              </a:extLst>
            </p:cNvPr>
            <p:cNvSpPr/>
            <p:nvPr/>
          </p:nvSpPr>
          <p:spPr>
            <a:xfrm>
              <a:off x="9356447" y="3957055"/>
              <a:ext cx="84255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914400">
                <a:defRPr/>
              </a:pPr>
              <a:r>
                <a:rPr lang="en-US" sz="3600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72 Brand" panose="020B0604020202020204" charset="0"/>
                </a:rPr>
                <a:t>$5k</a:t>
              </a:r>
            </a:p>
          </p:txBody>
        </p:sp>
        <p:sp>
          <p:nvSpPr>
            <p:cNvPr id="23" name="Content Placeholder 13">
              <a:extLst>
                <a:ext uri="{FF2B5EF4-FFF2-40B4-BE49-F238E27FC236}">
                  <a16:creationId xmlns:a16="http://schemas.microsoft.com/office/drawing/2014/main" id="{7A1771CC-CD47-D3B8-491C-9D6FC8892A19}"/>
                </a:ext>
              </a:extLst>
            </p:cNvPr>
            <p:cNvSpPr txBox="1">
              <a:spLocks/>
            </p:cNvSpPr>
            <p:nvPr/>
          </p:nvSpPr>
          <p:spPr>
            <a:xfrm>
              <a:off x="9007447" y="4685334"/>
              <a:ext cx="1578197" cy="45720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dirty="0">
                  <a:solidFill>
                    <a:srgbClr val="000000"/>
                  </a:solidFill>
                  <a:latin typeface="72 Brand" panose="020B0604020202020204" charset="0"/>
                </a:rPr>
                <a:t>Average Turnover Cost per Employee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503D56B-372E-906A-6578-0F22DB794431}"/>
              </a:ext>
            </a:extLst>
          </p:cNvPr>
          <p:cNvGrpSpPr/>
          <p:nvPr/>
        </p:nvGrpSpPr>
        <p:grpSpPr>
          <a:xfrm>
            <a:off x="6942051" y="2555826"/>
            <a:ext cx="1713108" cy="1185479"/>
            <a:chOff x="9023458" y="2168895"/>
            <a:chExt cx="1713108" cy="1185479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F9891E4-2EDD-362E-AC7B-E0E24013206B}"/>
                </a:ext>
              </a:extLst>
            </p:cNvPr>
            <p:cNvSpPr/>
            <p:nvPr/>
          </p:nvSpPr>
          <p:spPr>
            <a:xfrm>
              <a:off x="9158500" y="2168895"/>
              <a:ext cx="1443023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914400">
                <a:defRPr/>
              </a:pPr>
              <a:r>
                <a:rPr lang="en-US" sz="3600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72 Brand" panose="020B0604020202020204" charset="0"/>
                </a:rPr>
                <a:t>$150k</a:t>
              </a:r>
            </a:p>
          </p:txBody>
        </p:sp>
        <p:sp>
          <p:nvSpPr>
            <p:cNvPr id="26" name="Content Placeholder 13">
              <a:extLst>
                <a:ext uri="{FF2B5EF4-FFF2-40B4-BE49-F238E27FC236}">
                  <a16:creationId xmlns:a16="http://schemas.microsoft.com/office/drawing/2014/main" id="{009BE791-5289-1F0F-0E45-A8CCA67D4D9E}"/>
                </a:ext>
              </a:extLst>
            </p:cNvPr>
            <p:cNvSpPr txBox="1">
              <a:spLocks/>
            </p:cNvSpPr>
            <p:nvPr/>
          </p:nvSpPr>
          <p:spPr>
            <a:xfrm>
              <a:off x="9023458" y="2897174"/>
              <a:ext cx="1713108" cy="45720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dirty="0">
                  <a:solidFill>
                    <a:srgbClr val="000000"/>
                  </a:solidFill>
                  <a:latin typeface="72 Brand" panose="020B0604020202020204" charset="0"/>
                </a:rPr>
                <a:t>Average LM System Investment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A22F237-9F51-4A91-F714-7C4639392B5F}"/>
              </a:ext>
            </a:extLst>
          </p:cNvPr>
          <p:cNvGrpSpPr/>
          <p:nvPr/>
        </p:nvGrpSpPr>
        <p:grpSpPr>
          <a:xfrm>
            <a:off x="6942050" y="3714571"/>
            <a:ext cx="1713108" cy="1185479"/>
            <a:chOff x="9001760" y="3957055"/>
            <a:chExt cx="1551926" cy="1185479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0459B4C-8A2D-E80F-8458-CF011451AA01}"/>
                </a:ext>
              </a:extLst>
            </p:cNvPr>
            <p:cNvSpPr/>
            <p:nvPr/>
          </p:nvSpPr>
          <p:spPr>
            <a:xfrm>
              <a:off x="9240270" y="3957055"/>
              <a:ext cx="1074904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914400">
                <a:defRPr/>
              </a:pPr>
              <a:r>
                <a:rPr lang="en-US" sz="3600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72 Brand" panose="020B0604020202020204" charset="0"/>
                </a:rPr>
                <a:t>$35k</a:t>
              </a:r>
            </a:p>
          </p:txBody>
        </p:sp>
        <p:sp>
          <p:nvSpPr>
            <p:cNvPr id="29" name="Content Placeholder 13">
              <a:extLst>
                <a:ext uri="{FF2B5EF4-FFF2-40B4-BE49-F238E27FC236}">
                  <a16:creationId xmlns:a16="http://schemas.microsoft.com/office/drawing/2014/main" id="{553003C5-BA52-D0B3-5A38-A9337C7D677F}"/>
                </a:ext>
              </a:extLst>
            </p:cNvPr>
            <p:cNvSpPr txBox="1">
              <a:spLocks/>
            </p:cNvSpPr>
            <p:nvPr/>
          </p:nvSpPr>
          <p:spPr>
            <a:xfrm>
              <a:off x="9001760" y="4685334"/>
              <a:ext cx="1551926" cy="45720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200" dirty="0">
                  <a:solidFill>
                    <a:srgbClr val="000000"/>
                  </a:solidFill>
                  <a:latin typeface="72 Brand" panose="020B0604020202020204" charset="0"/>
                </a:rPr>
                <a:t>Average Turnover Cost per Manager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8302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43A5CE-2623-F737-C255-CB0CADD6245F}"/>
              </a:ext>
            </a:extLst>
          </p:cNvPr>
          <p:cNvSpPr/>
          <p:nvPr/>
        </p:nvSpPr>
        <p:spPr>
          <a:xfrm>
            <a:off x="1586" y="0"/>
            <a:ext cx="12192001" cy="6858000"/>
          </a:xfrm>
          <a:prstGeom prst="rect">
            <a:avLst/>
          </a:prstGeom>
          <a:solidFill>
            <a:schemeClr val="accent2"/>
          </a:solidFill>
          <a:ln w="12700">
            <a:noFill/>
            <a:headEnd type="none" w="med" len="med"/>
            <a:tailEnd type="none" w="med" len="med"/>
          </a:ln>
          <a:effectLst>
            <a:outerShdw blurRad="508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82737" tIns="146190" rIns="182737" bIns="1461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1773" fontAlgn="base">
              <a:spcBef>
                <a:spcPct val="0"/>
              </a:spcBef>
              <a:spcAft>
                <a:spcPct val="0"/>
              </a:spcAft>
            </a:pPr>
            <a:endParaRPr lang="en-US" sz="1400" kern="0">
              <a:gradFill>
                <a:gsLst>
                  <a:gs pos="0">
                    <a:srgbClr val="002A86"/>
                  </a:gs>
                  <a:gs pos="100000">
                    <a:srgbClr val="002A86"/>
                  </a:gs>
                </a:gsLst>
                <a:lin ang="2700000" scaled="1"/>
              </a:gradFill>
              <a:latin typeface="72 Brand Medium" panose="020B05040306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E7FC1E-8F45-8E3F-FF2A-00E26742EB8E}"/>
              </a:ext>
            </a:extLst>
          </p:cNvPr>
          <p:cNvSpPr txBox="1"/>
          <p:nvPr/>
        </p:nvSpPr>
        <p:spPr>
          <a:xfrm>
            <a:off x="1347366" y="3090446"/>
            <a:ext cx="950044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400"/>
            <a:r>
              <a:rPr lang="en-US" sz="4400" dirty="0">
                <a:solidFill>
                  <a:srgbClr val="FFFFFF"/>
                </a:solidFill>
                <a:latin typeface="72 Brand Medium" panose="020B0504030603020204" pitchFamily="34" charset="0"/>
              </a:rPr>
              <a:t>North Star = “What Good Looks Like”</a:t>
            </a:r>
          </a:p>
        </p:txBody>
      </p:sp>
    </p:spTree>
    <p:extLst>
      <p:ext uri="{BB962C8B-B14F-4D97-AF65-F5344CB8AC3E}">
        <p14:creationId xmlns:p14="http://schemas.microsoft.com/office/powerpoint/2010/main" val="1437901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13C71-2A79-673D-617B-B91023FFC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4340E06-596D-812C-0485-B584DB34FC35}"/>
              </a:ext>
            </a:extLst>
          </p:cNvPr>
          <p:cNvSpPr txBox="1"/>
          <p:nvPr/>
        </p:nvSpPr>
        <p:spPr>
          <a:xfrm>
            <a:off x="605845" y="493060"/>
            <a:ext cx="67908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72 Brand" panose="020B0504030603020204" pitchFamily="34" charset="0"/>
                <a:ea typeface="+mn-ea"/>
                <a:cs typeface="+mn-cs"/>
              </a:rPr>
              <a:t>What is the North Star?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5FEE859-2DD8-B5F5-12E5-93A4E1DBFCC0}"/>
              </a:ext>
            </a:extLst>
          </p:cNvPr>
          <p:cNvSpPr/>
          <p:nvPr/>
        </p:nvSpPr>
        <p:spPr>
          <a:xfrm>
            <a:off x="11701463" y="0"/>
            <a:ext cx="492126" cy="492315"/>
          </a:xfrm>
          <a:prstGeom prst="rect">
            <a:avLst/>
          </a:prstGeom>
          <a:solidFill>
            <a:schemeClr val="accent2"/>
          </a:solidFill>
          <a:ln w="12700">
            <a:noFill/>
            <a:headEnd type="none" w="med" len="med"/>
            <a:tailEnd type="none" w="med" len="med"/>
          </a:ln>
          <a:effectLst>
            <a:outerShdw blurRad="508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82737" tIns="146190" rIns="182737" bIns="1461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17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rgbClr val="002A86"/>
                  </a:gs>
                  <a:gs pos="100000">
                    <a:srgbClr val="002A86"/>
                  </a:gs>
                </a:gsLst>
                <a:lin ang="2700000" scaled="1"/>
              </a:gradFill>
              <a:effectLst/>
              <a:uLnTx/>
              <a:uFillTx/>
              <a:latin typeface="72 Brand Medium" panose="020B0504030603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BDC914-7CFD-D779-EAB6-28E94BA44907}"/>
              </a:ext>
            </a:extLst>
          </p:cNvPr>
          <p:cNvSpPr txBox="1"/>
          <p:nvPr/>
        </p:nvSpPr>
        <p:spPr>
          <a:xfrm>
            <a:off x="605845" y="1032140"/>
            <a:ext cx="114077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72 Brand" panose="020B0504030603020204" pitchFamily="34" charset="0"/>
                <a:ea typeface="+mn-ea"/>
                <a:cs typeface="+mn-cs"/>
              </a:rPr>
              <a:t>A Shared Definition of “What Good Looks Like”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932E7A-C9AF-D308-23D5-5211719EF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4617" y="2242729"/>
            <a:ext cx="6379386" cy="34363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8CF377C-59D2-AF87-5A7C-9D3895598499}"/>
              </a:ext>
            </a:extLst>
          </p:cNvPr>
          <p:cNvSpPr txBox="1"/>
          <p:nvPr/>
        </p:nvSpPr>
        <p:spPr>
          <a:xfrm>
            <a:off x="6309740" y="1781064"/>
            <a:ext cx="50491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latin typeface="72 Brand Medium" panose="020B0504030603020204" pitchFamily="34" charset="0"/>
              </a:rPr>
              <a:t>LM Health Check - Performance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72 Brand Medium" panose="020B0504030603020204" pitchFamily="34" charset="0"/>
              <a:ea typeface="+mn-ea"/>
              <a:cs typeface="+mn-cs"/>
            </a:endParaRP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BE6A77F7-C702-F3DF-C921-D9EBC0CA77AC}"/>
              </a:ext>
            </a:extLst>
          </p:cNvPr>
          <p:cNvSpPr txBox="1"/>
          <p:nvPr/>
        </p:nvSpPr>
        <p:spPr>
          <a:xfrm>
            <a:off x="555174" y="1551337"/>
            <a:ext cx="4941447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144A"/>
                </a:solidFill>
                <a:effectLst/>
                <a:uLnTx/>
                <a:uFillTx/>
                <a:latin typeface="72 Brand Medium" panose="020B0504030603020204" pitchFamily="34" charset="0"/>
                <a:ea typeface="+mn-ea"/>
                <a:cs typeface="72 Mono" panose="020B0509030603020204" pitchFamily="49" charset="0"/>
              </a:rPr>
              <a:t>Labor standard = average worker working at a normal pace</a:t>
            </a:r>
            <a:r>
              <a:rPr lang="en-US" sz="2000" dirty="0">
                <a:solidFill>
                  <a:srgbClr val="00144A"/>
                </a:solidFill>
                <a:latin typeface="72 Brand Medium" panose="020B0504030603020204" pitchFamily="34" charset="0"/>
                <a:cs typeface="72 Mono" panose="020B0509030603020204" pitchFamily="49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144A"/>
                </a:solidFill>
                <a:effectLst/>
                <a:uLnTx/>
                <a:uFillTx/>
                <a:latin typeface="72 Brand Medium" panose="020B0504030603020204" pitchFamily="34" charset="0"/>
                <a:ea typeface="+mn-ea"/>
                <a:cs typeface="72 Mono" panose="020B0509030603020204" pitchFamily="49" charset="0"/>
              </a:rPr>
              <a:t> with a prescribed method</a:t>
            </a:r>
          </a:p>
          <a:p>
            <a:pPr marL="285750" marR="0" lvl="0" indent="-28575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144A"/>
              </a:solidFill>
              <a:effectLst/>
              <a:uLnTx/>
              <a:uFillTx/>
              <a:latin typeface="72 Brand Medium" panose="020B0504030603020204" pitchFamily="34" charset="0"/>
              <a:ea typeface="+mn-ea"/>
              <a:cs typeface="+mn-cs"/>
            </a:endParaRPr>
          </a:p>
          <a:p>
            <a:pPr marL="285750" marR="0" lvl="0" indent="-28575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144A"/>
                </a:solidFill>
                <a:latin typeface="72 Brand Medium" panose="020B0504030603020204" pitchFamily="34" charset="0"/>
              </a:rPr>
              <a:t>Performance = standard time / actual time</a:t>
            </a:r>
          </a:p>
          <a:p>
            <a:pPr marL="285750" marR="0" lvl="0" indent="-28575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srgbClr val="00144A"/>
              </a:solidFill>
              <a:latin typeface="72 Brand Medium" panose="020B0504030603020204" pitchFamily="34" charset="0"/>
            </a:endParaRPr>
          </a:p>
          <a:p>
            <a:pPr marL="285750" marR="0" lvl="0" indent="-28575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144A"/>
                </a:solidFill>
                <a:latin typeface="72 Brand Medium" panose="020B0504030603020204" pitchFamily="34" charset="0"/>
              </a:rPr>
              <a:t>Utilization = direct Time / total Time</a:t>
            </a:r>
          </a:p>
          <a:p>
            <a:pPr marL="285750" marR="0" lvl="0" indent="-28575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srgbClr val="00144A"/>
              </a:solidFill>
              <a:latin typeface="72 Brand Medium" panose="020B0504030603020204" pitchFamily="34" charset="0"/>
            </a:endParaRPr>
          </a:p>
          <a:p>
            <a:pPr marL="285750" marR="0" lvl="0" indent="-28575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144A"/>
                </a:solidFill>
                <a:latin typeface="72 Brand Medium" panose="020B0504030603020204" pitchFamily="34" charset="0"/>
              </a:rPr>
              <a:t>Effectiveness = utilization x performance</a:t>
            </a:r>
          </a:p>
          <a:p>
            <a:pPr marL="285750" marR="0" lvl="0" indent="-28575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144A"/>
              </a:solidFill>
              <a:effectLst/>
              <a:uLnTx/>
              <a:uFillTx/>
              <a:latin typeface="72 Brand Medium" panose="020B0504030603020204" pitchFamily="34" charset="0"/>
              <a:ea typeface="+mn-ea"/>
              <a:cs typeface="+mn-cs"/>
            </a:endParaRPr>
          </a:p>
          <a:p>
            <a:pPr marL="285750" marR="0" lvl="0" indent="-28575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144A"/>
                </a:solidFill>
                <a:latin typeface="72 Brand Medium" panose="020B0504030603020204" pitchFamily="34" charset="0"/>
              </a:rPr>
              <a:t>Visibility = real-time and actionable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144A"/>
              </a:solidFill>
              <a:effectLst/>
              <a:uLnTx/>
              <a:uFillTx/>
              <a:latin typeface="72 Brand Medium" panose="020B05040306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872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BB6866-951A-3E20-76B2-B22E33FEC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A6672E3E-7B7C-DB53-F8E2-FE21979D38C0}"/>
              </a:ext>
            </a:extLst>
          </p:cNvPr>
          <p:cNvSpPr txBox="1"/>
          <p:nvPr/>
        </p:nvSpPr>
        <p:spPr>
          <a:xfrm>
            <a:off x="605845" y="493060"/>
            <a:ext cx="67908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72 Brand" panose="020B0504030603020204" pitchFamily="34" charset="0"/>
                <a:ea typeface="+mn-ea"/>
                <a:cs typeface="+mn-cs"/>
              </a:rPr>
              <a:t>The Compass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944139-F063-898C-11A5-046C2D32778A}"/>
              </a:ext>
            </a:extLst>
          </p:cNvPr>
          <p:cNvSpPr/>
          <p:nvPr/>
        </p:nvSpPr>
        <p:spPr>
          <a:xfrm>
            <a:off x="11701463" y="0"/>
            <a:ext cx="492126" cy="492315"/>
          </a:xfrm>
          <a:prstGeom prst="rect">
            <a:avLst/>
          </a:prstGeom>
          <a:solidFill>
            <a:schemeClr val="accent2"/>
          </a:solidFill>
          <a:ln w="12700">
            <a:noFill/>
            <a:headEnd type="none" w="med" len="med"/>
            <a:tailEnd type="none" w="med" len="med"/>
          </a:ln>
          <a:effectLst>
            <a:outerShdw blurRad="508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82737" tIns="146190" rIns="182737" bIns="1461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17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rgbClr val="002A86"/>
                  </a:gs>
                  <a:gs pos="100000">
                    <a:srgbClr val="002A86"/>
                  </a:gs>
                </a:gsLst>
                <a:lin ang="2700000" scaled="1"/>
              </a:gradFill>
              <a:effectLst/>
              <a:uLnTx/>
              <a:uFillTx/>
              <a:latin typeface="72 Brand Medium" panose="020B0504030603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E6E55D-4B4B-B50D-36FA-87CC4B902C31}"/>
              </a:ext>
            </a:extLst>
          </p:cNvPr>
          <p:cNvSpPr txBox="1"/>
          <p:nvPr/>
        </p:nvSpPr>
        <p:spPr>
          <a:xfrm>
            <a:off x="605845" y="1032140"/>
            <a:ext cx="114077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72 Brand" panose="020B0504030603020204" pitchFamily="34" charset="0"/>
                <a:ea typeface="+mn-ea"/>
                <a:cs typeface="+mn-cs"/>
              </a:rPr>
              <a:t>Systems are </a:t>
            </a:r>
            <a:r>
              <a:rPr lang="en-US" sz="2400" dirty="0">
                <a:solidFill>
                  <a:srgbClr val="000000"/>
                </a:solidFill>
                <a:latin typeface="72 Brand" panose="020B0504030603020204" pitchFamily="34" charset="0"/>
              </a:rPr>
              <a:t>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72 Brand" panose="020B0504030603020204" pitchFamily="34" charset="0"/>
                <a:ea typeface="+mn-ea"/>
                <a:cs typeface="+mn-cs"/>
              </a:rPr>
              <a:t>he Map; Standards are the Compass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AE071464-7AB3-709E-EEDB-B5FE6C1C5709}"/>
              </a:ext>
            </a:extLst>
          </p:cNvPr>
          <p:cNvSpPr txBox="1"/>
          <p:nvPr/>
        </p:nvSpPr>
        <p:spPr>
          <a:xfrm>
            <a:off x="555174" y="1551337"/>
            <a:ext cx="508368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144A"/>
                </a:solidFill>
                <a:effectLst/>
                <a:uLnTx/>
                <a:uFillTx/>
                <a:latin typeface="72 Brand Medium" panose="020B0504030603020204" pitchFamily="34" charset="0"/>
                <a:ea typeface="+mn-ea"/>
                <a:cs typeface="72 Mono" panose="020B0509030603020204" pitchFamily="49" charset="0"/>
              </a:rPr>
              <a:t>IT systems show where you are</a:t>
            </a:r>
          </a:p>
          <a:p>
            <a:pPr marL="285750" marR="0" lvl="0" indent="-28575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144A"/>
              </a:solidFill>
              <a:effectLst/>
              <a:uLnTx/>
              <a:uFillTx/>
              <a:latin typeface="72 Brand Medium" panose="020B0504030603020204" pitchFamily="34" charset="0"/>
              <a:ea typeface="+mn-ea"/>
              <a:cs typeface="+mn-cs"/>
            </a:endParaRPr>
          </a:p>
          <a:p>
            <a:pPr marL="285750" marR="0" lvl="0" indent="-28575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144A"/>
                </a:solidFill>
                <a:latin typeface="72 Brand Medium" panose="020B0504030603020204" pitchFamily="34" charset="0"/>
              </a:rPr>
              <a:t>Standards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144A"/>
                </a:solidFill>
                <a:effectLst/>
                <a:uLnTx/>
                <a:uFillTx/>
                <a:latin typeface="72 Brand Medium" panose="020B0504030603020204" pitchFamily="34" charset="0"/>
                <a:ea typeface="+mn-ea"/>
                <a:cs typeface="+mn-cs"/>
              </a:rPr>
              <a:t> define where you should be</a:t>
            </a:r>
          </a:p>
          <a:p>
            <a:pPr marL="285750" marR="0" lvl="0" indent="-28575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144A"/>
              </a:solidFill>
              <a:effectLst/>
              <a:uLnTx/>
              <a:uFillTx/>
              <a:latin typeface="72 Brand Medium" panose="020B0504030603020204" pitchFamily="34" charset="0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3E7AC18-0F92-4612-FBCB-2BE6C305D13E}"/>
              </a:ext>
            </a:extLst>
          </p:cNvPr>
          <p:cNvGrpSpPr/>
          <p:nvPr/>
        </p:nvGrpSpPr>
        <p:grpSpPr>
          <a:xfrm>
            <a:off x="5131833" y="457940"/>
            <a:ext cx="7213854" cy="6502695"/>
            <a:chOff x="7593765" y="1524875"/>
            <a:chExt cx="4117417" cy="4117417"/>
          </a:xfrm>
          <a:solidFill>
            <a:schemeClr val="accent1">
              <a:alpha val="50000"/>
            </a:schemeClr>
          </a:solidFill>
        </p:grpSpPr>
        <p:pic>
          <p:nvPicPr>
            <p:cNvPr id="14" name="Graphic 13" descr="Map compass with solid fill">
              <a:extLst>
                <a:ext uri="{FF2B5EF4-FFF2-40B4-BE49-F238E27FC236}">
                  <a16:creationId xmlns:a16="http://schemas.microsoft.com/office/drawing/2014/main" id="{A31AC1A1-BCD6-B753-2444-7B8317F7066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593765" y="1524875"/>
              <a:ext cx="4117417" cy="4117417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98AB459-C3EE-07DC-53DF-1C1A3411BCCE}"/>
                </a:ext>
              </a:extLst>
            </p:cNvPr>
            <p:cNvSpPr txBox="1"/>
            <p:nvPr/>
          </p:nvSpPr>
          <p:spPr>
            <a:xfrm>
              <a:off x="9459817" y="1666886"/>
              <a:ext cx="365760" cy="253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1"/>
                  </a:solidFill>
                  <a:latin typeface="72 Brand Medium" panose="020B0604020202020204" charset="0"/>
                </a:rPr>
                <a:t>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77CB93F-A25A-1AE4-CA87-F230A865083E}"/>
                </a:ext>
              </a:extLst>
            </p:cNvPr>
            <p:cNvSpPr txBox="1"/>
            <p:nvPr/>
          </p:nvSpPr>
          <p:spPr>
            <a:xfrm>
              <a:off x="9469593" y="5226794"/>
              <a:ext cx="365760" cy="253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1"/>
                  </a:solidFill>
                  <a:latin typeface="72 Brand Medium" panose="020B0604020202020204" charset="0"/>
                </a:rPr>
                <a:t>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2D9983A-2BD7-6129-E8B6-64E028181EA6}"/>
                </a:ext>
              </a:extLst>
            </p:cNvPr>
            <p:cNvSpPr txBox="1"/>
            <p:nvPr/>
          </p:nvSpPr>
          <p:spPr>
            <a:xfrm>
              <a:off x="7641697" y="3452639"/>
              <a:ext cx="365760" cy="253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1"/>
                  </a:solidFill>
                  <a:latin typeface="72 Brand Medium" panose="020B0604020202020204" charset="0"/>
                </a:rPr>
                <a:t>W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3239C81-6B9B-2198-8AC5-F4775E13F83F}"/>
                </a:ext>
              </a:extLst>
            </p:cNvPr>
            <p:cNvSpPr txBox="1"/>
            <p:nvPr/>
          </p:nvSpPr>
          <p:spPr>
            <a:xfrm>
              <a:off x="11273221" y="3452639"/>
              <a:ext cx="365760" cy="253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1"/>
                  </a:solidFill>
                  <a:latin typeface="72 Brand Medium" panose="020B0604020202020204" charset="0"/>
                </a:rPr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90281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AGENDA" val="TOC TOCShowsSubsections Dividers SectionNumber SlideNumber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E9ECEE"/>
      </a:lt1>
      <a:dk2>
        <a:srgbClr val="000000"/>
      </a:dk2>
      <a:lt2>
        <a:srgbClr val="E9ECEE"/>
      </a:lt2>
      <a:accent1>
        <a:srgbClr val="001449"/>
      </a:accent1>
      <a:accent2>
        <a:srgbClr val="002A86"/>
      </a:accent2>
      <a:accent3>
        <a:srgbClr val="0070F2"/>
      </a:accent3>
      <a:accent4>
        <a:srgbClr val="1B90FF"/>
      </a:accent4>
      <a:accent5>
        <a:srgbClr val="89D1FF"/>
      </a:accent5>
      <a:accent6>
        <a:srgbClr val="D1EFFF"/>
      </a:accent6>
      <a:hlink>
        <a:srgbClr val="5D36FE"/>
      </a:hlink>
      <a:folHlink>
        <a:srgbClr val="002A86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AI_design_manual_2025_official_small (1)" id="{C3740DC7-1404-3C46-85E6-72E89F58B8BB}" vid="{7B680FDE-2549-E749-8A36-E4988E939D4E}"/>
    </a:ext>
  </a:extLst>
</a:theme>
</file>

<file path=ppt/theme/theme2.xml><?xml version="1.0" encoding="utf-8"?>
<a:theme xmlns:a="http://schemas.openxmlformats.org/drawingml/2006/main" name="Office Theme">
  <a:themeElements>
    <a:clrScheme name="SAP_Colors2011_1.1">
      <a:dk1>
        <a:srgbClr val="000000"/>
      </a:dk1>
      <a:lt1>
        <a:srgbClr val="FFFFFF"/>
      </a:lt1>
      <a:dk2>
        <a:srgbClr val="0076CB"/>
      </a:dk2>
      <a:lt2>
        <a:srgbClr val="CCCCCC"/>
      </a:lt2>
      <a:accent1>
        <a:srgbClr val="F0AB00"/>
      </a:accent1>
      <a:accent2>
        <a:srgbClr val="666666"/>
      </a:accent2>
      <a:accent3>
        <a:srgbClr val="0076CB"/>
      </a:accent3>
      <a:accent4>
        <a:srgbClr val="4FB81C"/>
      </a:accent4>
      <a:accent5>
        <a:srgbClr val="E35500"/>
      </a:accent5>
      <a:accent6>
        <a:srgbClr val="760A85"/>
      </a:accent6>
      <a:hlink>
        <a:srgbClr val="666666"/>
      </a:hlink>
      <a:folHlink>
        <a:srgbClr val="CCCCCC"/>
      </a:folHlink>
    </a:clrScheme>
    <a:fontScheme name="SAP_Fonts20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Blue 2">
      <a:srgbClr val="D1EFFF"/>
    </a:custClr>
  </a:custClrLst>
</a:theme>
</file>

<file path=ppt/theme/theme3.xml><?xml version="1.0" encoding="utf-8"?>
<a:theme xmlns:a="http://schemas.openxmlformats.org/drawingml/2006/main" name="Office Theme">
  <a:themeElements>
    <a:clrScheme name="SAP_Colors2011">
      <a:dk1>
        <a:srgbClr val="000000"/>
      </a:dk1>
      <a:lt1>
        <a:srgbClr val="FFFFFF"/>
      </a:lt1>
      <a:dk2>
        <a:srgbClr val="00AFE3"/>
      </a:dk2>
      <a:lt2>
        <a:srgbClr val="CCCCCC"/>
      </a:lt2>
      <a:accent1>
        <a:srgbClr val="FDB913"/>
      </a:accent1>
      <a:accent2>
        <a:srgbClr val="626366"/>
      </a:accent2>
      <a:accent3>
        <a:srgbClr val="0082C9"/>
      </a:accent3>
      <a:accent4>
        <a:srgbClr val="4BBE44"/>
      </a:accent4>
      <a:accent5>
        <a:srgbClr val="B1D249"/>
      </a:accent5>
      <a:accent6>
        <a:srgbClr val="80298F"/>
      </a:accent6>
      <a:hlink>
        <a:srgbClr val="04357B"/>
      </a:hlink>
      <a:folHlink>
        <a:srgbClr val="999999"/>
      </a:folHlink>
    </a:clrScheme>
    <a:fontScheme name="SAP_Fonts20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Blue 2">
      <a:srgbClr val="D1EFFF"/>
    </a:custClr>
  </a:custClr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D0FCFAFA-D3D3-1441-8101-DA629D03A5D9}">
  <we:reference id="b0692d11-e342-a550-cfba-e8c57e47b8f1" version="1.0.0.8" store="EXCatalog" storeType="EXCatalog"/>
  <we:alternateReferences/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E65AE667-A5F5-0F47-8627-5174A8B7EA47}">
  <we:reference id="b8d7a30b-109c-4c41-a1df-a6cb639730b5" version="2.0.0.5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TemplateConfiguration><![CDATA[{"slideVersion":1,"isValidatorEnabled":false,"isLocked":false,"elementsMetadata":[{"type":"shape","elementConfiguration":{"binding":"{{StringJoin(\", \", Form.SpeakerName,\"SAP\")}}","type":"text","disableUpdates":false}},{"type":"shape","elementConfiguration":{"binding":"{{FormatDateTime(Form.Date,\"MMMM dd, yyyy\",\"en-US\")}}","type":"text","disableUpdates":false}},{"type":"shape","elementConfiguration":{"inheritDimensions":"{{InheritDimensions.InheritNone}}","width":"","height":"1 cm","image":"{{Form.SAPLogo.SubbrandBlue}}","visibility":"","type":"image","disableUpdates":false}},{"type":"shape","elementConfiguration":{"binding":"{{Form.Classification.Display}}","visibility":"","type":"text","disableUpdates":false}}],"slideId":"638331234102843511","enableDocumentContentUpdater":false,"version":"2.0"}]]></TemplafySlideTemplateConfiguration>
</file>

<file path=customXml/item10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ADCB9E61C3C3418D06A2FD509299D2" ma:contentTypeVersion="10" ma:contentTypeDescription="Create a new document." ma:contentTypeScope="" ma:versionID="8f64dcfef1f60636963de7482634d299">
  <xsd:schema xmlns:xsd="http://www.w3.org/2001/XMLSchema" xmlns:xs="http://www.w3.org/2001/XMLSchema" xmlns:p="http://schemas.microsoft.com/office/2006/metadata/properties" xmlns:ns2="7686ac93-32c0-488e-b84b-e6c7c68b125c" targetNamespace="http://schemas.microsoft.com/office/2006/metadata/properties" ma:root="true" ma:fieldsID="1eefdb7562267d5111dbcd248da6fad5" ns2:_="">
    <xsd:import namespace="7686ac93-32c0-488e-b84b-e6c7c68b12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86ac93-32c0-488e-b84b-e6c7c68b12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1.xml><?xml version="1.0" encoding="utf-8"?>
<TemplafySlideFormConfiguration><![CDATA[{"formFields":[{"distinct":false,"hideIfNoUserInteractionRequired":false,"required":true,"autoSelectFirstOption":false,"shareValue":false,"type":"dropDown","dataSourceName":"PPTSubBrandLogos2023","dataSourceFieldName":"Name","name":"SAPLogo","label":"Select Template"},{"distinct":false,"hideIfNoUserInteractionRequired":false,"required":true,"autoSelectFirstOption":false,"shareValue":false,"type":"dropDown","dataSourceName":"Classification","dataSourceFieldName":"Name","name":"Classification","label":"Select Classification"},{"required":false,"shareValue":false,"type":"datePicker","name":"Date","label":"Date"},{"required":false,"placeholder":"","lines":1,"defaultValue":"{{StringJoin(\" \", UserProfile.FirstName,UserProfile.LastName)}}","helpTexts":{"prefix":"After your name, include your preferred pronouns (they/them, she/her, he/him)."},"shareValue":false,"type":"textBox","name":"SpeakerName","label":"Name and Pronouns"}],"formDataEntries":[]}]]></TemplafySlideFormConfiguration>
</file>

<file path=customXml/item12.xml><?xml version="1.0" encoding="utf-8"?>
<TemplafySlideTemplateConfiguration><![CDATA[{"slideVersion":1,"isValidatorEnabled":false,"isLocked":false,"elementsMetadata":[{"type":"shape","elementConfiguration":{"binding":"{{StringJoin(\", \", Form.SpeakerName,\"SAP\")}}","type":"text","disableUpdates":false}},{"type":"shape","elementConfiguration":{"binding":"{{FormatDateTime(Form.Date,\"MMMM dd, yyyy\",\"en-US\")}}","type":"text","disableUpdates":false}},{"type":"shape","elementConfiguration":{"inheritDimensions":"{{InheritDimensions.InheritNone}}","width":"","height":"1 cm","image":"{{Form.SAPLogo.SubbrandWhite}}","visibility":"","type":"image","disableUpdates":false}},{"type":"shape","elementConfiguration":{"binding":"{{Form.Classification.Display}}","visibility":"","type":"text","disableUpdates":false}}],"slideId":"638331234102776925","enableDocumentContentUpdater":false,"version":"2.0"}]]></TemplafySlideTemplateConfiguration>
</file>

<file path=customXml/item13.xml><?xml version="1.0" encoding="utf-8"?>
<TemplafySlideFormConfiguration><![CDATA[{"formFields":[{"required":false,"placeholder":"","lines":1,"defaultValue":"{{StringJoin(\" \", UserProfile.FirstName,UserProfile.LastName)}}","helpTexts":{"prefix":"After your name, include your preferred pronouns (they/them, she/her, he/him)."},"shareValue":false,"type":"textBox","name":"SpeakerName","label":"Name and Pronouns"},{"required":false,"placeholder":"","lines":1,"defaultValue":"{{UserProfile.Email}}","shareValue":false,"type":"textBox","name":"Email","label":"Email"}],"formDataEntries":[]}]]></TemplafySlideFormConfiguration>
</file>

<file path=customXml/item1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5.xml><?xml version="1.0" encoding="utf-8"?>
<TemplafyTemplateConfiguration><![CDATA[{"elementsMetadata":[{"type":"shape","id":"1df0b5c3-c399-4d80-afa5-baa0f5e07b52","elementConfiguration":{"binding":"{{ DataSources.Classification[Form.Classification.Name].Display}}","type":"text","disableUpdates":false}},{"type":"shape","id":"4730df89-118a-4dac-850a-22582fba25ef","elementConfiguration":{"inheritDimensions":"{{InheritDimensions.InheritNone}}","width":"","height":"1 cm","image":"{{Form.SAPLogo.SubbrandBlue}}","visibility":"","type":"image","disableUpdates":false}},{"type":"shape","id":"3b3005ec-996c-4d76-a358-795127b0f977","elementConfiguration":{"binding":"{{Form.Classification.Display}}","visibility":"","type":"text","disableUpdates":false}},{"type":"shape","id":"4fb6f5d1-82cd-4ab1-ae44-7e64d037ef1d","elementConfiguration":{"binding":"{{Form.Classification.Display}}","visibility":"","type":"text","disableUpdates":false}},{"type":"shape","id":"6e8f8d3c-486c-440f-9e89-010c51d1337f","elementConfiguration":{"inheritDimensions":"{{InheritDimensions.InheritNone}}","width":"","height":"1 cm","image":"{{Form.SAPLogo.SubbrandBlack}}","visibility":"","type":"image","disableUpdates":false}},{"type":"shape","id":"c91d4f96-eb02-4c57-a0e1-338790f88ede","elementConfiguration":{"inheritDimensions":"{{InheritDimensions.InheritNone}}","width":"","height":"1 cm","image":"{{Form.SAPLogo.SubbrandWhite}}","visibility":"","type":"image","disableUpdates":false}},{"type":"shape","id":"54a69f23-ff76-4f65-96bb-a6bf00e9647f","elementConfiguration":{"binding":"{{Form.Classification.Display}}","visibility":"","type":"text","disableUpdates":false}},{"type":"shape","id":"6c7bdae5-f4a4-41ef-bce1-a9de047427a3","elementConfiguration":{"inheritDimensions":"{{InheritDimensions.InheritNone}}","width":"","height":"1 cm","image":"{{Form.SAPLogo.SubbrandBlue}}","visibility":"","type":"image","disableUpdates":false}},{"type":"shape","id":"31826e07-6bd8-46cf-99a6-aba87324adbb","elementConfiguration":{"binding":"{{Form.Classification.Display}}","visibility":"","type":"text","disableUpdates":false}},{"type":"shape","id":"f232a519-5ff6-4053-bb5b-b23e1adaee18","elementConfiguration":{"inheritDimensions":"{{InheritDimensions.InheritNone}}","width":"","height":"1 cm","image":"{{Form.SAPLogo.SubbrandBlue}}","visibility":"","type":"image","disableUpdates":false}},{"type":"shape","id":"27682cf1-0696-470f-9efa-616f4870e8a0","elementConfiguration":{"binding":"{{Form.Classification.Display}}","visibility":"","type":"text","disableUpdates":false}},{"type":"shape","id":"e60c395f-8fa7-41cf-b146-37c7272e7cfb","elementConfiguration":{"inheritDimensions":"{{InheritDimensions.InheritNone}}","width":"","height":"1 cm","image":"{{Form.SAPLogo.SubbrandBlue}}","visibility":"","type":"image","disableUpdates":false}},{"type":"shape","id":"55d87788-2e60-4526-97e4-cc625eeee8de","elementConfiguration":{"binding":"{{Form.Classification.Display}}","visibility":"","type":"text","disableUpdates":false}},{"type":"shape","id":"bbbbfe71-eb37-4ff2-9c3b-eb5f58cbcbf4","elementConfiguration":{"inheritDimensions":"{{InheritDimensions.InheritNone}}","width":"","height":"1 cm","image":"{{Form.SAPLogo.SubbrandWhite}}","visibility":"","type":"image","disableUpdates":false}},{"type":"shape","id":"fb8eac9c-b638-44dd-a22a-7637e30f5e37","elementConfiguration":{"binding":"{{Form.Classification.Display}}","visibility":"","type":"text","disableUpdates":false}},{"type":"shape","id":"eb9adf6b-a999-43b4-87a5-c81e58f16e94","elementConfiguration":{"binding":"{{DataSources.PPTCopyRight[\"Slide 5 copyright\"].CopyrightMessage}}","visibility":"","type":"text","disableUpdates":false}},{"type":"shape","id":"e1ce98cc-b5e7-4d57-bbf2-b85890640f17","elementConfiguration":{"inheritDimensions":"{{InheritDimensions.InheritNone}}","width":"","height":"1 cm","image":"{{Form.SAPLogo.SubbrandBlack}}","visibility":"","type":"image","disableUpdates":false}},{"type":"shape","id":"e21c6111-be2c-44a0-a2aa-df88facd3edb","elementConfiguration":{"binding":"{{Form.Classification.Display}}","visibility":"","type":"text","disableUpdates":false}},{"type":"shape","id":"2de5be2a-d3c3-4ddf-bfce-d8d47df28dbb","elementConfiguration":{"inheritDimensions":"{{InheritDimensions.InheritNone}}","width":"","height":"1 cm","image":"{{Form.SAPLogo.SubbrandWhite}}","visibility":"","type":"image","disableUpdates":false}},{"type":"shape","id":"ae7c7b96-b70f-4e7a-b733-583422dd9c67","elementConfiguration":{"binding":"{{Form.Classification.Display}}","visibility":"","type":"text","disableUpdates":false}},{"type":"shape","id":"c1eb01f2-9e1f-430d-b8b5-2c5ca45c20b6","elementConfiguration":{"inheritDimensions":"{{InheritDimensions.InheritNone}}","width":"","height":"1 cm","image":"{{Form.SAPLogo.SubbrandBlack}}","visibility":"","type":"image","disableUpdates":false}},{"type":"shape","id":"790acb4e-ca71-45a1-a6aa-15bb3a352e16","elementConfiguration":{"binding":"{{Form.Classification.Display}}","visibility":"","type":"text","disableUpdates":false}},{"type":"shape","id":"2fc7f057-0369-4ed6-8a09-948d28d95ffb","elementConfiguration":{"inheritDimensions":"{{InheritDimensions.InheritNone}}","width":"","height":"1 cm","image":"{{Form.SAPLogo.SubbrandWhite}}","visibility":"","type":"image","disableUpdates":false}},{"type":"shape","id":"9c26c798-5a7f-4e71-a771-0737e45e4efe","elementConfiguration":{"binding":"{{Form.Classification.Display}}","visibility":"","type":"text","disableUpdates":false}},{"type":"shape","id":"1c29bb78-5811-4cd4-811f-7882c0a69982","elementConfiguration":{"inheritDimensions":"{{InheritDimensions.InheritNone}}","width":"","height":"1 cm","image":"{{Form.SAPLogo.SubbrandWhite}}","visibility":"","type":"image","disableUpdates":false}},{"type":"shape","id":"58f345ad-7bdb-419e-8713-85ce06a158f4","elementConfiguration":{"binding":"{{Form.Classification.Display}}","visibility":"","type":"text","disableUpdates":false}},{"type":"shape","id":"3fa50bdb-3142-405e-880c-0380db712567","elementConfiguration":{"binding":"{{StringJoin(\", \", Form.SpeakerName,\"SAP\")}}","type":"text","disableUpdates":false}},{"type":"shape","id":"7ba1bdc3-6de1-4200-a6e0-b1800360e955","elementConfiguration":{"binding":"{{FormatDateTime(Form.Date,\"MMMM dd, yyyy\",\"en-US\")}}","type":"text","disableUpdates":false}},{"type":"shape","id":"038d2caa-100a-48e2-a85a-ae9df4466d25","elementConfiguration":{"binding":"{{StringJoin(\", \", Form.SpeakerName,\"SAP\")}}","type":"text","disableUpdates":false}},{"type":"shape","id":"06373794-4453-4ce4-8a0f-1e74545fdebf","elementConfiguration":{"binding":"{{FormatDateTime(Form.Date,\"MMMM dd, yyyy\",\"en-US\")}}","type":"text","disableUpdates":false}},{"type":"shape","id":"17da9310-e182-49c8-9e08-07dbe704575b","elementConfiguration":{"binding":"{{Form.SpeakerName}}","type":"text","disableUpdates":false}},{"type":"shape","id":"a5258a79-f3e0-48a9-bce0-c4a339708677","elementConfiguration":{"binding":"{{Form.Email}}","type":"text","disableUpdates":false}},{"type":"shape","id":"00227b4d-4db8-4a4b-b540-7d73284d492e","elementConfiguration":{"binding":"{{StringJoin(\", \", Form.SpeakerName,\"SAP\")}}","type":"text","disableUpdates":false}},{"type":"shape","id":"f246cb59-7dc1-4e47-aa19-199113a496ad","elementConfiguration":{"binding":"{{FormatDateTime(Form.Date,\"MMMM dd, yyyy\",\"en-US\")}}","type":"text","disableUpdates":false}},{"type":"shape","id":"b3642e98-d784-4710-b703-2415031999c0","elementConfiguration":{"binding":"{{StringJoin(\", \", Form.SpeakerName,\"SAP\")}}","type":"text","disableUpdates":false}},{"type":"shape","id":"b1649ea4-f984-49ae-a3a1-5e732da06700","elementConfiguration":{"binding":"{{FormatDateTime(Form.Date,\"MMMM dd, yyyy\",\"en-US\")}}","type":"text","disableUpdates":false}},{"type":"shape","id":"817f2cac-476f-4f09-9a5b-f65cb78c8457","elementConfiguration":{"binding":"{{StringJoin(\", \", Form.SpeakerName,\"SAP\")}}","type":"text","disableUpdates":false}},{"type":"shape","id":"378927af-789e-478a-98db-01e3a717f61a","elementConfiguration":{"binding":"{{FormatDateTime(Form.Date,\"MMMM dd, yyyy\",\"en-US\")}}","type":"text","disableUpdates":false}},{"type":"shape","id":"f623d31c-4198-4495-bf52-bf36155f6b34","elementConfiguration":{"binding":"{{StringJoin(\", \", Form.SpeakerName,\"SAP\")}}","type":"text","disableUpdates":false}},{"type":"shape","id":"da33ba28-87ff-4f5f-b399-aa059e6b787a","elementConfiguration":{"binding":"{{FormatDateTime(Form.Date,\"MMMM dd, yyyy\",\"en-US\")}}","type":"text","disableUpdates":false}}],"transformationConfigurations":[],"templateName":"SAP Template NEW","templateDescription":"","enableDocumentContentUpdater":true,"version":"2.0"}]]></TemplafyTemplateConfiguration>
</file>

<file path=customXml/item1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17.xml><?xml version="1.0" encoding="utf-8"?>
<TemplafySlideFormConfiguration><![CDATA[{"formFields":[{"distinct":false,"hideIfNoUserInteractionRequired":false,"required":true,"autoSelectFirstOption":false,"shareValue":false,"type":"dropDown","dataSourceName":"PPTSubBrandLogos2023","dataSourceFieldName":"Name","name":"SAPLogo","label":"Select Template"},{"distinct":false,"hideIfNoUserInteractionRequired":false,"required":true,"autoSelectFirstOption":false,"shareValue":false,"type":"dropDown","dataSourceName":"Classification","dataSourceFieldName":"Name","name":"Classification","label":"Select Classification"},{"required":false,"shareValue":false,"type":"datePicker","name":"Date","label":"Date"},{"required":false,"placeholder":"","lines":1,"defaultValue":"{{StringJoin(\" \", UserProfile.FirstName,UserProfile.LastName)}}","helpTexts":{"prefix":"After your name, include your preferred pronouns (they/them, she/her, he/him)."},"shareValue":false,"type":"textBox","name":"SpeakerName","label":"Name and Pronouns"}],"formDataEntries":[]}]]></TemplafySlideFormConfiguration>
</file>

<file path=customXml/item18.xml><?xml version="1.0" encoding="utf-8"?>
<TemplafySlideFormConfiguration><![CDATA[{"formFields":[],"formDataEntries":[]}]]></TemplafySlideFormConfiguration>
</file>

<file path=customXml/item19.xml><?xml version="1.0" encoding="utf-8"?>
<TemplafySlideFormConfiguration><![CDATA[{"formFields":[],"formDataEntries":[]}]]></TemplafySlideFormConfiguration>
</file>

<file path=customXml/item2.xml><?xml version="1.0" encoding="utf-8"?>
<TemplafySlideFormConfiguration><![CDATA[{"formFields":[{"distinct":false,"hideIfNoUserInteractionRequired":false,"required":true,"autoSelectFirstOption":false,"shareValue":false,"type":"dropDown","dataSourceName":"PPTSubBrandLogos2023","dataSourceFieldName":"Name","name":"SAPLogo","label":"Select Template"},{"distinct":false,"hideIfNoUserInteractionRequired":false,"required":true,"autoSelectFirstOption":false,"shareValue":false,"type":"dropDown","dataSourceName":"Classification","dataSourceFieldName":"Name","name":"Classification","label":"Select Classification"},{"required":false,"shareValue":false,"type":"datePicker","name":"Date","label":"Date"},{"required":false,"placeholder":"","lines":1,"defaultValue":"{{StringJoin(\" \", UserProfile.FirstName,UserProfile.LastName)}}","helpTexts":{"prefix":"After your name, include your preferred pronouns (they/them, she/her, he/him)."},"shareValue":false,"type":"textBox","name":"SpeakerName","label":"Name and Pronouns"}],"formDataEntries":[]}]]></TemplafySlideFormConfiguration>
</file>

<file path=customXml/item20.xml><?xml version="1.0" encoding="utf-8"?>
<TemplafySlideFormConfiguration><![CDATA[{"formFields":[{"distinct":false,"hideIfNoUserInteractionRequired":false,"required":true,"autoSelectFirstOption":false,"shareValue":false,"type":"dropDown","dataSourceName":"PPTSubBrandLogos2023","dataSourceFieldName":"Name","name":"SAPLogo","label":"Select Template"},{"distinct":false,"hideIfNoUserInteractionRequired":false,"required":true,"autoSelectFirstOption":false,"shareValue":false,"type":"dropDown","dataSourceName":"Classification","dataSourceFieldName":"Name","name":"Classification","label":"Select Classification"},{"required":false,"shareValue":false,"type":"datePicker","name":"Date","label":"Date"},{"required":false,"placeholder":"","lines":1,"defaultValue":"{{StringJoin(\" \", UserProfile.FirstName,UserProfile.LastName)}}","helpTexts":{"prefix":"After your name, include your preferred pronouns (they/them, she/her, he/him)."},"shareValue":false,"type":"textBox","name":"SpeakerName","label":"Name and Pronouns"}],"formDataEntries":[]}]]></TemplafySlideFormConfiguration>
</file>

<file path=customXml/item21.xml><?xml version="1.0" encoding="utf-8"?>
<TemplafySlideFormConfiguration><![CDATA[{"formFields":[{"distinct":false,"hideIfNoUserInteractionRequired":false,"required":true,"autoSelectFirstOption":false,"shareValue":false,"type":"dropDown","dataSourceName":"PPTSubBrandLogos2023","dataSourceFieldName":"Name","name":"SAPLogo","label":"Select Template"},{"distinct":false,"hideIfNoUserInteractionRequired":false,"required":true,"autoSelectFirstOption":false,"shareValue":false,"type":"dropDown","dataSourceName":"Classification","dataSourceFieldName":"Name","name":"Classification","label":"Select Classification"},{"required":false,"shareValue":false,"type":"datePicker","name":"Date","label":"Date"},{"required":false,"placeholder":"","lines":1,"defaultValue":"{{StringJoin(\" \", UserProfile.FirstName,UserProfile.LastName)}}","helpTexts":{"prefix":"After your name, include your preferred pronouns (they/them, she/her, he/him)."},"shareValue":false,"type":"textBox","name":"SpeakerName","label":"Name and Pronouns"}],"formDataEntries":[]}]]></TemplafySlideFormConfiguration>
</file>

<file path=customXml/item22.xml><?xml version="1.0" encoding="utf-8"?>
<TemplafySlideTemplateConfiguration><![CDATA[{"slideVersion":1,"isValidatorEnabled":false,"isLocked":false,"elementsMetadata":[{"type":"shape","elementConfiguration":{"binding":"{{Form.SpeakerName}}","type":"text","disableUpdates":false}},{"type":"shape","elementConfiguration":{"binding":"{{Form.Email}}","type":"text","disableUpdates":false}},{"type":"shape","elementConfiguration":{"binding":"{{DataSources.PPTCopyRight[\"Slide 5 copyright\"].CopyrightMessage}}","visibility":"","type":"text","disableUpdates":false}}],"slideId":"638331234103056874","enableDocumentContentUpdater":false,"version":"2.0"}]]></TemplafySlideTemplateConfiguration>
</file>

<file path=customXml/item23.xml><?xml version="1.0" encoding="utf-8"?>
<TemplafySlideTemplateConfiguration><![CDATA[{"slideVersion":1,"isValidatorEnabled":false,"isLocked":false,"elementsMetadata":[{"type":"shape","elementConfiguration":{"binding":"{{StringJoin(\", \", Form.SpeakerName,\"SAP\")}}","type":"text","disableUpdates":false}},{"type":"shape","elementConfiguration":{"binding":"{{FormatDateTime(Form.Date,\"MMMM dd, yyyy\",\"en-US\")}}","type":"text","disableUpdates":false}},{"type":"shape","elementConfiguration":{"inheritDimensions":"{{InheritDimensions.InheritNone}}","width":"","height":"1 cm","image":"{{Form.SAPLogo.SubbrandWhite}}","visibility":"","type":"image","disableUpdates":false}},{"type":"shape","elementConfiguration":{"binding":"{{Form.Classification.Display}}","visibility":"","type":"text","disableUpdates":false}}],"slideId":"638331234102692406","enableDocumentContentUpdater":false,"version":"2.0"}]]></TemplafySlideTemplateConfiguration>
</file>

<file path=customXml/item24.xml><?xml version="1.0" encoding="utf-8"?>
<TemplafySlideTemplateConfiguration><![CDATA[{"slideVersion":1,"isValidatorEnabled":false,"isLocked":false,"elementsMetadata":[],"slideId":"638331234103040955","enableDocumentContentUpdater":false,"version":"2.0"}]]></TemplafySlideTemplateConfiguration>
</file>

<file path=customXml/item25.xml><?xml version="1.0" encoding="utf-8"?>
<TemplafySlideTemplateConfiguration><![CDATA[{"slideVersion":1,"isValidatorEnabled":false,"isLocked":false,"elementsMetadata":[],"slideId":"638331234102931200","enableDocumentContentUpdater":false,"version":"2.0"}]]></TemplafySlideTemplateConfiguration>
</file>

<file path=customXml/item26.xml><?xml version="1.0" encoding="utf-8"?>
<TemplafyFormConfiguration><![CDATA[{"formFields":[{"distinct":false,"hideIfNoUserInteractionRequired":false,"required":true,"autoSelectFirstOption":false,"shareValue":false,"type":"dropDown","dataSourceName":"PPTSubBrandLogos2023","dataSourceFieldName":"Name","name":"SAPLogo","label":"Select Template"},{"distinct":false,"hideIfNoUserInteractionRequired":false,"required":true,"autoSelectFirstOption":false,"shareValue":false,"type":"dropDown","dataSourceName":"Classification","dataSourceFieldName":"Name","name":"Classification","label":"Select Classification"},{"required":false,"shareValue":false,"type":"datePicker","name":"Date","label":"Date"},{"required":false,"placeholder":"","lines":1,"defaultValue":"{{StringJoin(\" \", UserProfile.FirstName,UserProfile.LastName)}}","helpTexts":{"prefix":"After your name, include your preferred pronouns (they/them, she/her, he/him)."},"shareValue":false,"type":"textBox","name":"SpeakerName","label":"Name and Pronouns"},{"required":false,"placeholder":"","lines":1,"defaultValue":"{{UserProfile.Email}}","shareValue":false,"type":"textBox","name":"Email","label":"Email"}],"formDataEntries":[{"name":"SAPLogo","value":"pxB0tb4qiCEYCgGk2fAV86fXsKRk9ZMKiRC3VaLJ5C8="},{"name":"Classification","value":"OmrOP8d402txjl1Zr787gUA6bTWeMdaxGEF9U5BKD64="},{"name":"SpeakerName","value":"YnPwfaWtJd9yqRikMcavEg=="},{"name":"Email","value":"v35+JSpO6F5yjM5PrFdVwQ=="}]}]]></TemplafyFormConfiguration>
</file>

<file path=customXml/item27.xml><?xml version="1.0" encoding="utf-8"?>
<TemplafySlideTemplateConfiguration><![CDATA[{"slideVersion":1,"isValidatorEnabled":false,"isLocked":false,"elementsMetadata":[{"type":"shape","elementConfiguration":{"binding":"{{StringJoin(\", \", Form.SpeakerName,\"SAP\")}}","type":"text","disableUpdates":false}},{"type":"shape","elementConfiguration":{"binding":"{{FormatDateTime(Form.Date,\"MMMM dd, yyyy\",\"en-US\")}}","type":"text","disableUpdates":false}},{"type":"shape","elementConfiguration":{"binding":"{{Form.Classification.Display}}","visibility":"","type":"text","disableUpdates":false}},{"type":"shape","elementConfiguration":{"inheritDimensions":"{{InheritDimensions.InheritNone}}","width":"","height":"1 cm","image":"{{Form.SAPLogo.SubbrandBlack}}","visibility":"","type":"image","disableUpdates":false}}],"slideId":"638331234102547405","enableDocumentContentUpdater":false,"version":"2.0"}]]></TemplafySlideTemplateConfiguration>
</file>

<file path=customXml/item3.xml><?xml version="1.0" encoding="utf-8"?>
<TemplafySlideTemplateConfiguration><![CDATA[{"slideVersion":1,"isValidatorEnabled":false,"isLocked":false,"elementsMetadata":[],"slideId":"638331234102899225","enableDocumentContentUpdater":false,"version":"2.0"}]]></TemplafySlideTemplateConfiguration>
</file>

<file path=customXml/item4.xml><?xml version="1.0" encoding="utf-8"?>
<TemplafySlideFormConfiguration><![CDATA[{"formFields":[],"formDataEntries":[]}]]></TemplafySlideFormConfiguration>
</file>

<file path=customXml/item5.xml><?xml version="1.0" encoding="utf-8"?>
<TemplafySlideTemplateConfiguration><![CDATA[{"slideVersion":1,"isValidatorEnabled":false,"isLocked":false,"elementsMetadata":[{"type":"shape","elementConfiguration":{"binding":"{{StringJoin(\", \", Form.SpeakerName,\"SAP\")}}","type":"text","disableUpdates":false}},{"type":"shape","elementConfiguration":{"binding":"{{FormatDateTime(Form.Date,\"MMMM dd, yyyy\",\"en-US\")}}","type":"text","disableUpdates":false}},{"type":"shape","elementConfiguration":{"inheritDimensions":"{{InheritDimensions.InheritNone}}","width":"","height":"1 cm","image":"{{Form.SAPLogo.SubbrandWhite}}","visibility":"","type":"image","disableUpdates":false}},{"type":"shape","elementConfiguration":{"binding":"{{Form.Classification.Display}}","visibility":"","type":"text","disableUpdates":false}}],"slideId":"638331234102430701","enableDocumentContentUpdater":false,"version":"2.0"}]]></TemplafySlideTemplateConfiguration>
</file>

<file path=customXml/item6.xml><?xml version="1.0" encoding="utf-8"?>
<TemplafySlideFormConfiguration><![CDATA[{"formFields":[],"formDataEntries":[]}]]></TemplafySlideFormConfiguration>
</file>

<file path=customXml/item7.xml><?xml version="1.0" encoding="utf-8"?>
<TemplafySlideTemplateConfiguration><![CDATA[{"slideVersion":1,"isValidatorEnabled":false,"isLocked":false,"elementsMetadata":[],"slideId":"638331234103099669","enableDocumentContentUpdater":false,"version":"2.0"}]]></TemplafySlideTemplateConfiguration>
</file>

<file path=customXml/item8.xml><?xml version="1.0" encoding="utf-8"?>
<TemplafySlideFormConfiguration><![CDATA[{"formFields":[{"distinct":false,"hideIfNoUserInteractionRequired":false,"required":true,"autoSelectFirstOption":false,"shareValue":false,"type":"dropDown","dataSourceName":"PPTSubBrandLogos2023","dataSourceFieldName":"Name","name":"SAPLogo","label":"Select Template"},{"distinct":false,"hideIfNoUserInteractionRequired":false,"required":true,"autoSelectFirstOption":false,"shareValue":false,"type":"dropDown","dataSourceName":"Classification","dataSourceFieldName":"Name","name":"Classification","label":"Select Classification"},{"required":false,"shareValue":false,"type":"datePicker","name":"Date","label":"Date"},{"required":false,"placeholder":"","lines":1,"defaultValue":"{{StringJoin(\" \", UserProfile.FirstName,UserProfile.LastName)}}","helpTexts":{"prefix":"After your name, include your preferred pronouns (they/them, she/her, he/him)."},"shareValue":false,"type":"textBox","name":"SpeakerName","label":"Name and Pronouns"}],"formDataEntries":[]}]]></TemplafySlideFormConfiguration>
</file>

<file path=customXml/item9.xml><?xml version="1.0" encoding="utf-8"?>
<TemplafySlideTemplateConfiguration><![CDATA[{"slideVersion":1,"isValidatorEnabled":false,"isLocked":false,"elementsMetadata":[{"type":"shape","elementConfiguration":{"binding":"{{StringJoin(\", \", Form.SpeakerName,\"SAP\")}}","type":"text","disableUpdates":false}},{"type":"shape","elementConfiguration":{"binding":"{{FormatDateTime(Form.Date,\"MMMM dd, yyyy\",\"en-US\")}}","type":"text","disableUpdates":false}},{"type":"shape","elementConfiguration":{"inheritDimensions":"{{InheritDimensions.InheritNone}}","width":"","height":"1 cm","image":"{{Form.SAPLogo.SubbrandBlue}}","visibility":"","type":"image","disableUpdates":false}},{"type":"shape","elementConfiguration":{"binding":"{{Form.Classification.Display}}","visibility":"","type":"text","disableUpdates":false}}],"slideId":"638331234101560684","enableDocumentContentUpdater":false,"version":"2.0"}]]></TemplafySlideTemplateConfiguration>
</file>

<file path=customXml/itemProps1.xml><?xml version="1.0" encoding="utf-8"?>
<ds:datastoreItem xmlns:ds="http://schemas.openxmlformats.org/officeDocument/2006/customXml" ds:itemID="{CD69D8E4-3079-0947-A87B-18CDAB899542}">
  <ds:schemaRefs/>
</ds:datastoreItem>
</file>

<file path=customXml/itemProps10.xml><?xml version="1.0" encoding="utf-8"?>
<ds:datastoreItem xmlns:ds="http://schemas.openxmlformats.org/officeDocument/2006/customXml" ds:itemID="{0D2100A4-8510-4760-BC7C-AEC03A35B9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86ac93-32c0-488e-b84b-e6c7c68b12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11.xml><?xml version="1.0" encoding="utf-8"?>
<ds:datastoreItem xmlns:ds="http://schemas.openxmlformats.org/officeDocument/2006/customXml" ds:itemID="{118DC9FA-6E7A-134A-A4CB-DB7E25529BCD}">
  <ds:schemaRefs/>
</ds:datastoreItem>
</file>

<file path=customXml/itemProps12.xml><?xml version="1.0" encoding="utf-8"?>
<ds:datastoreItem xmlns:ds="http://schemas.openxmlformats.org/officeDocument/2006/customXml" ds:itemID="{BE35CB75-D316-A442-AF6F-E30B686305AD}">
  <ds:schemaRefs/>
</ds:datastoreItem>
</file>

<file path=customXml/itemProps13.xml><?xml version="1.0" encoding="utf-8"?>
<ds:datastoreItem xmlns:ds="http://schemas.openxmlformats.org/officeDocument/2006/customXml" ds:itemID="{47869D81-24A3-1649-A7BC-E604AE89024C}">
  <ds:schemaRefs/>
</ds:datastoreItem>
</file>

<file path=customXml/itemProps14.xml><?xml version="1.0" encoding="utf-8"?>
<ds:datastoreItem xmlns:ds="http://schemas.openxmlformats.org/officeDocument/2006/customXml" ds:itemID="{291DCB28-1C52-4C0E-804A-6BD2D3F0FB8D}">
  <ds:schemaRefs>
    <ds:schemaRef ds:uri="http://schemas.microsoft.com/sharepoint/v3/contenttype/forms"/>
  </ds:schemaRefs>
</ds:datastoreItem>
</file>

<file path=customXml/itemProps15.xml><?xml version="1.0" encoding="utf-8"?>
<ds:datastoreItem xmlns:ds="http://schemas.openxmlformats.org/officeDocument/2006/customXml" ds:itemID="{626BBCBB-1894-4E66-BA48-9E91CE3ACBA0}">
  <ds:schemaRefs/>
</ds:datastoreItem>
</file>

<file path=customXml/itemProps16.xml><?xml version="1.0" encoding="utf-8"?>
<ds:datastoreItem xmlns:ds="http://schemas.openxmlformats.org/officeDocument/2006/customXml" ds:itemID="{C1422F45-04DB-421D-8796-270006657806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7686ac93-32c0-488e-b84b-e6c7c68b125c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17.xml><?xml version="1.0" encoding="utf-8"?>
<ds:datastoreItem xmlns:ds="http://schemas.openxmlformats.org/officeDocument/2006/customXml" ds:itemID="{77EBBC25-7217-6047-A6FE-6E3834623618}">
  <ds:schemaRefs/>
</ds:datastoreItem>
</file>

<file path=customXml/itemProps18.xml><?xml version="1.0" encoding="utf-8"?>
<ds:datastoreItem xmlns:ds="http://schemas.openxmlformats.org/officeDocument/2006/customXml" ds:itemID="{A3EC6DE2-FD66-684A-AC9E-08E25388DBEF}">
  <ds:schemaRefs/>
</ds:datastoreItem>
</file>

<file path=customXml/itemProps19.xml><?xml version="1.0" encoding="utf-8"?>
<ds:datastoreItem xmlns:ds="http://schemas.openxmlformats.org/officeDocument/2006/customXml" ds:itemID="{7F6898E6-9ADD-4538-B0E5-FC21C8DB6903}">
  <ds:schemaRefs/>
</ds:datastoreItem>
</file>

<file path=customXml/itemProps2.xml><?xml version="1.0" encoding="utf-8"?>
<ds:datastoreItem xmlns:ds="http://schemas.openxmlformats.org/officeDocument/2006/customXml" ds:itemID="{538A7E94-9A75-944B-BB53-DAD192A33F0F}">
  <ds:schemaRefs/>
</ds:datastoreItem>
</file>

<file path=customXml/itemProps20.xml><?xml version="1.0" encoding="utf-8"?>
<ds:datastoreItem xmlns:ds="http://schemas.openxmlformats.org/officeDocument/2006/customXml" ds:itemID="{5E726EAB-FE30-4F4D-A478-DE4759D9A12E}">
  <ds:schemaRefs/>
</ds:datastoreItem>
</file>

<file path=customXml/itemProps21.xml><?xml version="1.0" encoding="utf-8"?>
<ds:datastoreItem xmlns:ds="http://schemas.openxmlformats.org/officeDocument/2006/customXml" ds:itemID="{EA0EFD7B-A280-45FB-AEC3-B703B28210D9}">
  <ds:schemaRefs/>
</ds:datastoreItem>
</file>

<file path=customXml/itemProps22.xml><?xml version="1.0" encoding="utf-8"?>
<ds:datastoreItem xmlns:ds="http://schemas.openxmlformats.org/officeDocument/2006/customXml" ds:itemID="{3E4381A6-8E2C-574D-B48E-536A53B18F66}">
  <ds:schemaRefs/>
</ds:datastoreItem>
</file>

<file path=customXml/itemProps23.xml><?xml version="1.0" encoding="utf-8"?>
<ds:datastoreItem xmlns:ds="http://schemas.openxmlformats.org/officeDocument/2006/customXml" ds:itemID="{E592BBB8-4E80-3C45-BEE9-486ED596EB3C}">
  <ds:schemaRefs/>
</ds:datastoreItem>
</file>

<file path=customXml/itemProps24.xml><?xml version="1.0" encoding="utf-8"?>
<ds:datastoreItem xmlns:ds="http://schemas.openxmlformats.org/officeDocument/2006/customXml" ds:itemID="{FB3CBE98-0F50-4DCC-AB6D-9CE0DBAA75FF}">
  <ds:schemaRefs/>
</ds:datastoreItem>
</file>

<file path=customXml/itemProps25.xml><?xml version="1.0" encoding="utf-8"?>
<ds:datastoreItem xmlns:ds="http://schemas.openxmlformats.org/officeDocument/2006/customXml" ds:itemID="{97E3BD22-8559-41C7-B32B-85AADBCE3220}">
  <ds:schemaRefs/>
</ds:datastoreItem>
</file>

<file path=customXml/itemProps26.xml><?xml version="1.0" encoding="utf-8"?>
<ds:datastoreItem xmlns:ds="http://schemas.openxmlformats.org/officeDocument/2006/customXml" ds:itemID="{CC49FFC8-2FF3-4057-96F0-3BCD1A4F0351}">
  <ds:schemaRefs/>
</ds:datastoreItem>
</file>

<file path=customXml/itemProps27.xml><?xml version="1.0" encoding="utf-8"?>
<ds:datastoreItem xmlns:ds="http://schemas.openxmlformats.org/officeDocument/2006/customXml" ds:itemID="{3B62FFE9-ED73-4F57-B7FD-1898883AC30C}">
  <ds:schemaRefs/>
</ds:datastoreItem>
</file>

<file path=customXml/itemProps3.xml><?xml version="1.0" encoding="utf-8"?>
<ds:datastoreItem xmlns:ds="http://schemas.openxmlformats.org/officeDocument/2006/customXml" ds:itemID="{DF3DA119-9F3B-B04F-B2CE-ED7B6150E810}">
  <ds:schemaRefs/>
</ds:datastoreItem>
</file>

<file path=customXml/itemProps4.xml><?xml version="1.0" encoding="utf-8"?>
<ds:datastoreItem xmlns:ds="http://schemas.openxmlformats.org/officeDocument/2006/customXml" ds:itemID="{8D60027D-B63E-433E-BB56-64F598DA4B11}">
  <ds:schemaRefs/>
</ds:datastoreItem>
</file>

<file path=customXml/itemProps5.xml><?xml version="1.0" encoding="utf-8"?>
<ds:datastoreItem xmlns:ds="http://schemas.openxmlformats.org/officeDocument/2006/customXml" ds:itemID="{FB378D73-682D-4B5C-B045-A467836EDC7E}">
  <ds:schemaRefs/>
</ds:datastoreItem>
</file>

<file path=customXml/itemProps6.xml><?xml version="1.0" encoding="utf-8"?>
<ds:datastoreItem xmlns:ds="http://schemas.openxmlformats.org/officeDocument/2006/customXml" ds:itemID="{32B4CE40-A540-46F0-A4B7-2503498DD8B0}">
  <ds:schemaRefs/>
</ds:datastoreItem>
</file>

<file path=customXml/itemProps7.xml><?xml version="1.0" encoding="utf-8"?>
<ds:datastoreItem xmlns:ds="http://schemas.openxmlformats.org/officeDocument/2006/customXml" ds:itemID="{0EC57229-3C66-4E28-BE75-EC4AA2288617}">
  <ds:schemaRefs/>
</ds:datastoreItem>
</file>

<file path=customXml/itemProps8.xml><?xml version="1.0" encoding="utf-8"?>
<ds:datastoreItem xmlns:ds="http://schemas.openxmlformats.org/officeDocument/2006/customXml" ds:itemID="{034DD3E1-2858-4C70-BC3A-61FB10763B47}">
  <ds:schemaRefs/>
</ds:datastoreItem>
</file>

<file path=customXml/itemProps9.xml><?xml version="1.0" encoding="utf-8"?>
<ds:datastoreItem xmlns:ds="http://schemas.openxmlformats.org/officeDocument/2006/customXml" ds:itemID="{F444086E-23D4-43AE-9B84-AA7543534A61}">
  <ds:schemaRefs/>
</ds:datastoreItem>
</file>

<file path=docMetadata/LabelInfo.xml><?xml version="1.0" encoding="utf-8"?>
<clbl:labelList xmlns:clbl="http://schemas.microsoft.com/office/2020/mipLabelMetadata">
  <clbl:label id="{3f4950d4-fb88-44fc-869d-0d4a7f698e90}" enabled="1" method="Standard" siteId="{42f7676c-f455-423c-82f6-dc2d99791af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1634</TotalTime>
  <Words>1841</Words>
  <Application>Microsoft Macintosh PowerPoint</Application>
  <PresentationFormat>Custom</PresentationFormat>
  <Paragraphs>329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Symbol</vt:lpstr>
      <vt:lpstr>72 Brand</vt:lpstr>
      <vt:lpstr>Wingdings</vt:lpstr>
      <vt:lpstr>Wingdings</vt:lpstr>
      <vt:lpstr>72 Brand Book</vt:lpstr>
      <vt:lpstr>Aptos</vt:lpstr>
      <vt:lpstr>Calibri</vt:lpstr>
      <vt:lpstr>Segoe UI</vt:lpstr>
      <vt:lpstr>72 Brand Medium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SAP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Shean, Andrew</dc:creator>
  <cp:keywords>2023/16:9/white</cp:keywords>
  <dc:description/>
  <cp:lastModifiedBy>Dean A. Jackson</cp:lastModifiedBy>
  <cp:revision>18</cp:revision>
  <dcterms:created xsi:type="dcterms:W3CDTF">2025-09-19T15:06:46Z</dcterms:created>
  <dcterms:modified xsi:type="dcterms:W3CDTF">2026-04-08T02:28:49Z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0x010100EBADCB9E61C3C3418D06A2FD509299D2</vt:lpwstr>
  </property>
  <property fmtid="{D5CDD505-2E9C-101B-9397-08002B2CF9AE}" pid="4" name="TemplafyTimeStamp">
    <vt:lpwstr>2023-10-17T07:10:10</vt:lpwstr>
  </property>
  <property fmtid="{D5CDD505-2E9C-101B-9397-08002B2CF9AE}" pid="5" name="TemplafyTenantId">
    <vt:lpwstr>sap</vt:lpwstr>
  </property>
  <property fmtid="{D5CDD505-2E9C-101B-9397-08002B2CF9AE}" pid="6" name="TemplafyTemplateId">
    <vt:lpwstr>743088030174412800</vt:lpwstr>
  </property>
  <property fmtid="{D5CDD505-2E9C-101B-9397-08002B2CF9AE}" pid="7" name="TemplafyUserProfileId">
    <vt:lpwstr>637653955260011855</vt:lpwstr>
  </property>
  <property fmtid="{D5CDD505-2E9C-101B-9397-08002B2CF9AE}" pid="8" name="TemplafyLanguageCode">
    <vt:lpwstr>en-US</vt:lpwstr>
  </property>
  <property fmtid="{D5CDD505-2E9C-101B-9397-08002B2CF9AE}" pid="9" name="TemplafyFromBlank">
    <vt:bool>false</vt:bool>
  </property>
</Properties>
</file>