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8" r:id="rId2"/>
    <p:sldMasterId id="2147483675" r:id="rId3"/>
  </p:sldMasterIdLst>
  <p:notesMasterIdLst>
    <p:notesMasterId r:id="rId14"/>
  </p:notesMasterIdLst>
  <p:sldIdLst>
    <p:sldId id="256" r:id="rId4"/>
    <p:sldId id="257" r:id="rId5"/>
    <p:sldId id="273" r:id="rId6"/>
    <p:sldId id="272" r:id="rId7"/>
    <p:sldId id="274" r:id="rId8"/>
    <p:sldId id="259" r:id="rId9"/>
    <p:sldId id="270" r:id="rId10"/>
    <p:sldId id="261" r:id="rId11"/>
    <p:sldId id="262" r:id="rId12"/>
    <p:sldId id="268" r:id="rId13"/>
  </p:sldIdLst>
  <p:sldSz cx="14630400" cy="8229600"/>
  <p:notesSz cx="8229600" cy="14630400"/>
  <p:embeddedFontLst>
    <p:embeddedFont>
      <p:font typeface="Geist"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45949-9A71-4DC0-9BD4-0B78A64C78B1}" v="46" dt="2026-04-08T04:28:21.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172" autoAdjust="0"/>
  </p:normalViewPr>
  <p:slideViewPr>
    <p:cSldViewPr snapToGrid="0" snapToObjects="1">
      <p:cViewPr varScale="1">
        <p:scale>
          <a:sx n="36" d="100"/>
          <a:sy n="36" d="100"/>
        </p:scale>
        <p:origin x="1795"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i Christofferson" userId="8f3a075bd29df407" providerId="LiveId" clId="{27F778E0-7AF8-4352-928C-B8C2B0B00543}"/>
    <pc:docChg chg="undo custSel addSld delSld modSld sldOrd">
      <pc:chgData name="Shari Christofferson" userId="8f3a075bd29df407" providerId="LiveId" clId="{27F778E0-7AF8-4352-928C-B8C2B0B00543}" dt="2026-04-10T00:19:50.417" v="7565" actId="2696"/>
      <pc:docMkLst>
        <pc:docMk/>
      </pc:docMkLst>
      <pc:sldChg chg="modSp mod modNotesTx">
        <pc:chgData name="Shari Christofferson" userId="8f3a075bd29df407" providerId="LiveId" clId="{27F778E0-7AF8-4352-928C-B8C2B0B00543}" dt="2026-04-08T16:49:22.663" v="7438" actId="20577"/>
        <pc:sldMkLst>
          <pc:docMk/>
          <pc:sldMk cId="0" sldId="256"/>
        </pc:sldMkLst>
        <pc:spChg chg="mod">
          <ac:chgData name="Shari Christofferson" userId="8f3a075bd29df407" providerId="LiveId" clId="{27F778E0-7AF8-4352-928C-B8C2B0B00543}" dt="2026-04-07T21:02:49.117" v="26" actId="20577"/>
          <ac:spMkLst>
            <pc:docMk/>
            <pc:sldMk cId="0" sldId="256"/>
            <ac:spMk id="5" creationId="{00000000-0000-0000-0000-000000000000}"/>
          </ac:spMkLst>
        </pc:spChg>
        <pc:spChg chg="mod">
          <ac:chgData name="Shari Christofferson" userId="8f3a075bd29df407" providerId="LiveId" clId="{27F778E0-7AF8-4352-928C-B8C2B0B00543}" dt="2026-04-07T21:03:35.768" v="27" actId="2711"/>
          <ac:spMkLst>
            <pc:docMk/>
            <pc:sldMk cId="0" sldId="256"/>
            <ac:spMk id="6" creationId="{00000000-0000-0000-0000-000000000000}"/>
          </ac:spMkLst>
        </pc:spChg>
      </pc:sldChg>
      <pc:sldChg chg="delSp modSp mod modNotesTx">
        <pc:chgData name="Shari Christofferson" userId="8f3a075bd29df407" providerId="LiveId" clId="{27F778E0-7AF8-4352-928C-B8C2B0B00543}" dt="2026-04-08T04:08:21.172" v="5180" actId="20577"/>
        <pc:sldMkLst>
          <pc:docMk/>
          <pc:sldMk cId="0" sldId="257"/>
        </pc:sldMkLst>
        <pc:spChg chg="mod">
          <ac:chgData name="Shari Christofferson" userId="8f3a075bd29df407" providerId="LiveId" clId="{27F778E0-7AF8-4352-928C-B8C2B0B00543}" dt="2026-04-08T03:05:22.862" v="1311" actId="2711"/>
          <ac:spMkLst>
            <pc:docMk/>
            <pc:sldMk cId="0" sldId="257"/>
            <ac:spMk id="5" creationId="{00000000-0000-0000-0000-000000000000}"/>
          </ac:spMkLst>
        </pc:spChg>
        <pc:spChg chg="mod">
          <ac:chgData name="Shari Christofferson" userId="8f3a075bd29df407" providerId="LiveId" clId="{27F778E0-7AF8-4352-928C-B8C2B0B00543}" dt="2026-04-08T03:05:22.862" v="1311" actId="2711"/>
          <ac:spMkLst>
            <pc:docMk/>
            <pc:sldMk cId="0" sldId="257"/>
            <ac:spMk id="10" creationId="{00000000-0000-0000-0000-000000000000}"/>
          </ac:spMkLst>
        </pc:spChg>
        <pc:spChg chg="mod">
          <ac:chgData name="Shari Christofferson" userId="8f3a075bd29df407" providerId="LiveId" clId="{27F778E0-7AF8-4352-928C-B8C2B0B00543}" dt="2026-04-08T03:05:22.862" v="1311" actId="2711"/>
          <ac:spMkLst>
            <pc:docMk/>
            <pc:sldMk cId="0" sldId="257"/>
            <ac:spMk id="12" creationId="{00000000-0000-0000-0000-000000000000}"/>
          </ac:spMkLst>
        </pc:spChg>
        <pc:spChg chg="mod">
          <ac:chgData name="Shari Christofferson" userId="8f3a075bd29df407" providerId="LiveId" clId="{27F778E0-7AF8-4352-928C-B8C2B0B00543}" dt="2026-04-08T03:05:22.862" v="1311" actId="2711"/>
          <ac:spMkLst>
            <pc:docMk/>
            <pc:sldMk cId="0" sldId="257"/>
            <ac:spMk id="14" creationId="{00000000-0000-0000-0000-000000000000}"/>
          </ac:spMkLst>
        </pc:spChg>
        <pc:spChg chg="mod">
          <ac:chgData name="Shari Christofferson" userId="8f3a075bd29df407" providerId="LiveId" clId="{27F778E0-7AF8-4352-928C-B8C2B0B00543}" dt="2026-04-08T03:05:49.663" v="1315" actId="404"/>
          <ac:spMkLst>
            <pc:docMk/>
            <pc:sldMk cId="0" sldId="257"/>
            <ac:spMk id="20" creationId="{00000000-0000-0000-0000-000000000000}"/>
          </ac:spMkLst>
        </pc:spChg>
        <pc:spChg chg="mod">
          <ac:chgData name="Shari Christofferson" userId="8f3a075bd29df407" providerId="LiveId" clId="{27F778E0-7AF8-4352-928C-B8C2B0B00543}" dt="2026-04-08T03:05:49.663" v="1315" actId="404"/>
          <ac:spMkLst>
            <pc:docMk/>
            <pc:sldMk cId="0" sldId="257"/>
            <ac:spMk id="22" creationId="{00000000-0000-0000-0000-000000000000}"/>
          </ac:spMkLst>
        </pc:spChg>
        <pc:spChg chg="mod">
          <ac:chgData name="Shari Christofferson" userId="8f3a075bd29df407" providerId="LiveId" clId="{27F778E0-7AF8-4352-928C-B8C2B0B00543}" dt="2026-04-08T03:05:49.663" v="1315" actId="404"/>
          <ac:spMkLst>
            <pc:docMk/>
            <pc:sldMk cId="0" sldId="257"/>
            <ac:spMk id="24" creationId="{00000000-0000-0000-0000-000000000000}"/>
          </ac:spMkLst>
        </pc:spChg>
        <pc:spChg chg="mod">
          <ac:chgData name="Shari Christofferson" userId="8f3a075bd29df407" providerId="LiveId" clId="{27F778E0-7AF8-4352-928C-B8C2B0B00543}" dt="2026-04-08T03:05:55.893" v="1319" actId="404"/>
          <ac:spMkLst>
            <pc:docMk/>
            <pc:sldMk cId="0" sldId="257"/>
            <ac:spMk id="25" creationId="{00000000-0000-0000-0000-000000000000}"/>
          </ac:spMkLst>
        </pc:spChg>
        <pc:spChg chg="mod">
          <ac:chgData name="Shari Christofferson" userId="8f3a075bd29df407" providerId="LiveId" clId="{27F778E0-7AF8-4352-928C-B8C2B0B00543}" dt="2026-04-08T03:05:22.862" v="1311" actId="2711"/>
          <ac:spMkLst>
            <pc:docMk/>
            <pc:sldMk cId="0" sldId="257"/>
            <ac:spMk id="26" creationId="{00000000-0000-0000-0000-000000000000}"/>
          </ac:spMkLst>
        </pc:spChg>
      </pc:sldChg>
      <pc:sldChg chg="addSp delSp modSp mod ord modNotesTx">
        <pc:chgData name="Shari Christofferson" userId="8f3a075bd29df407" providerId="LiveId" clId="{27F778E0-7AF8-4352-928C-B8C2B0B00543}" dt="2026-04-08T16:58:40.322" v="7563" actId="20577"/>
        <pc:sldMkLst>
          <pc:docMk/>
          <pc:sldMk cId="0" sldId="259"/>
        </pc:sldMkLst>
        <pc:spChg chg="mod">
          <ac:chgData name="Shari Christofferson" userId="8f3a075bd29df407" providerId="LiveId" clId="{27F778E0-7AF8-4352-928C-B8C2B0B00543}" dt="2026-04-07T21:05:00.774" v="32" actId="2711"/>
          <ac:spMkLst>
            <pc:docMk/>
            <pc:sldMk cId="0" sldId="259"/>
            <ac:spMk id="3" creationId="{00000000-0000-0000-0000-000000000000}"/>
          </ac:spMkLst>
        </pc:spChg>
        <pc:spChg chg="mod">
          <ac:chgData name="Shari Christofferson" userId="8f3a075bd29df407" providerId="LiveId" clId="{27F778E0-7AF8-4352-928C-B8C2B0B00543}" dt="2026-04-07T21:05:00.774" v="32" actId="2711"/>
          <ac:spMkLst>
            <pc:docMk/>
            <pc:sldMk cId="0" sldId="259"/>
            <ac:spMk id="5" creationId="{00000000-0000-0000-0000-000000000000}"/>
          </ac:spMkLst>
        </pc:spChg>
        <pc:spChg chg="mod">
          <ac:chgData name="Shari Christofferson" userId="8f3a075bd29df407" providerId="LiveId" clId="{27F778E0-7AF8-4352-928C-B8C2B0B00543}" dt="2026-04-07T21:05:00.774" v="32" actId="2711"/>
          <ac:spMkLst>
            <pc:docMk/>
            <pc:sldMk cId="0" sldId="259"/>
            <ac:spMk id="6" creationId="{00000000-0000-0000-0000-000000000000}"/>
          </ac:spMkLst>
        </pc:spChg>
        <pc:spChg chg="mod">
          <ac:chgData name="Shari Christofferson" userId="8f3a075bd29df407" providerId="LiveId" clId="{27F778E0-7AF8-4352-928C-B8C2B0B00543}" dt="2026-04-07T21:05:00.774" v="32" actId="2711"/>
          <ac:spMkLst>
            <pc:docMk/>
            <pc:sldMk cId="0" sldId="259"/>
            <ac:spMk id="7" creationId="{00000000-0000-0000-0000-000000000000}"/>
          </ac:spMkLst>
        </pc:spChg>
        <pc:spChg chg="mod">
          <ac:chgData name="Shari Christofferson" userId="8f3a075bd29df407" providerId="LiveId" clId="{27F778E0-7AF8-4352-928C-B8C2B0B00543}" dt="2026-04-07T21:05:00.774" v="32" actId="2711"/>
          <ac:spMkLst>
            <pc:docMk/>
            <pc:sldMk cId="0" sldId="259"/>
            <ac:spMk id="11" creationId="{00000000-0000-0000-0000-000000000000}"/>
          </ac:spMkLst>
        </pc:spChg>
        <pc:spChg chg="mod">
          <ac:chgData name="Shari Christofferson" userId="8f3a075bd29df407" providerId="LiveId" clId="{27F778E0-7AF8-4352-928C-B8C2B0B00543}" dt="2026-04-07T21:05:00.774" v="32" actId="2711"/>
          <ac:spMkLst>
            <pc:docMk/>
            <pc:sldMk cId="0" sldId="259"/>
            <ac:spMk id="13" creationId="{00000000-0000-0000-0000-000000000000}"/>
          </ac:spMkLst>
        </pc:spChg>
        <pc:spChg chg="mod">
          <ac:chgData name="Shari Christofferson" userId="8f3a075bd29df407" providerId="LiveId" clId="{27F778E0-7AF8-4352-928C-B8C2B0B00543}" dt="2026-04-07T21:05:00.774" v="32" actId="2711"/>
          <ac:spMkLst>
            <pc:docMk/>
            <pc:sldMk cId="0" sldId="259"/>
            <ac:spMk id="17" creationId="{00000000-0000-0000-0000-000000000000}"/>
          </ac:spMkLst>
        </pc:spChg>
        <pc:spChg chg="mod">
          <ac:chgData name="Shari Christofferson" userId="8f3a075bd29df407" providerId="LiveId" clId="{27F778E0-7AF8-4352-928C-B8C2B0B00543}" dt="2026-04-07T21:05:00.774" v="32" actId="2711"/>
          <ac:spMkLst>
            <pc:docMk/>
            <pc:sldMk cId="0" sldId="259"/>
            <ac:spMk id="19" creationId="{00000000-0000-0000-0000-000000000000}"/>
          </ac:spMkLst>
        </pc:spChg>
        <pc:spChg chg="mod">
          <ac:chgData name="Shari Christofferson" userId="8f3a075bd29df407" providerId="LiveId" clId="{27F778E0-7AF8-4352-928C-B8C2B0B00543}" dt="2026-04-08T03:22:20.981" v="2343" actId="20577"/>
          <ac:spMkLst>
            <pc:docMk/>
            <pc:sldMk cId="0" sldId="259"/>
            <ac:spMk id="24" creationId="{00000000-0000-0000-0000-000000000000}"/>
          </ac:spMkLst>
        </pc:spChg>
        <pc:spChg chg="mod">
          <ac:chgData name="Shari Christofferson" userId="8f3a075bd29df407" providerId="LiveId" clId="{27F778E0-7AF8-4352-928C-B8C2B0B00543}" dt="2026-04-07T21:05:00.774" v="32" actId="2711"/>
          <ac:spMkLst>
            <pc:docMk/>
            <pc:sldMk cId="0" sldId="259"/>
            <ac:spMk id="25" creationId="{00000000-0000-0000-0000-000000000000}"/>
          </ac:spMkLst>
        </pc:spChg>
        <pc:spChg chg="mod">
          <ac:chgData name="Shari Christofferson" userId="8f3a075bd29df407" providerId="LiveId" clId="{27F778E0-7AF8-4352-928C-B8C2B0B00543}" dt="2026-04-08T02:08:44.610" v="625" actId="115"/>
          <ac:spMkLst>
            <pc:docMk/>
            <pc:sldMk cId="0" sldId="259"/>
            <ac:spMk id="28" creationId="{00000000-0000-0000-0000-000000000000}"/>
          </ac:spMkLst>
        </pc:spChg>
        <pc:picChg chg="add mod modCrop">
          <ac:chgData name="Shari Christofferson" userId="8f3a075bd29df407" providerId="LiveId" clId="{27F778E0-7AF8-4352-928C-B8C2B0B00543}" dt="2026-04-08T03:29:44.772" v="2355" actId="1076"/>
          <ac:picMkLst>
            <pc:docMk/>
            <pc:sldMk cId="0" sldId="259"/>
            <ac:picMk id="34" creationId="{54711FEF-E69C-B6DE-B584-D3D221AC1675}"/>
          </ac:picMkLst>
        </pc:picChg>
      </pc:sldChg>
      <pc:sldChg chg="delSp modSp mod">
        <pc:chgData name="Shari Christofferson" userId="8f3a075bd29df407" providerId="LiveId" clId="{27F778E0-7AF8-4352-928C-B8C2B0B00543}" dt="2026-04-08T03:44:44.145" v="2799" actId="20577"/>
        <pc:sldMkLst>
          <pc:docMk/>
          <pc:sldMk cId="0" sldId="261"/>
        </pc:sldMkLst>
        <pc:spChg chg="mod">
          <ac:chgData name="Shari Christofferson" userId="8f3a075bd29df407" providerId="LiveId" clId="{27F778E0-7AF8-4352-928C-B8C2B0B00543}" dt="2026-04-08T03:43:35.179" v="2747" actId="20577"/>
          <ac:spMkLst>
            <pc:docMk/>
            <pc:sldMk cId="0" sldId="261"/>
            <ac:spMk id="4" creationId="{00000000-0000-0000-0000-000000000000}"/>
          </ac:spMkLst>
        </pc:spChg>
        <pc:spChg chg="mod">
          <ac:chgData name="Shari Christofferson" userId="8f3a075bd29df407" providerId="LiveId" clId="{27F778E0-7AF8-4352-928C-B8C2B0B00543}" dt="2026-04-07T21:07:18.527" v="54" actId="403"/>
          <ac:spMkLst>
            <pc:docMk/>
            <pc:sldMk cId="0" sldId="261"/>
            <ac:spMk id="5" creationId="{00000000-0000-0000-0000-000000000000}"/>
          </ac:spMkLst>
        </pc:spChg>
        <pc:spChg chg="mod">
          <ac:chgData name="Shari Christofferson" userId="8f3a075bd29df407" providerId="LiveId" clId="{27F778E0-7AF8-4352-928C-B8C2B0B00543}" dt="2026-04-07T21:07:18.527" v="54" actId="403"/>
          <ac:spMkLst>
            <pc:docMk/>
            <pc:sldMk cId="0" sldId="261"/>
            <ac:spMk id="20" creationId="{00000000-0000-0000-0000-000000000000}"/>
          </ac:spMkLst>
        </pc:spChg>
        <pc:spChg chg="mod">
          <ac:chgData name="Shari Christofferson" userId="8f3a075bd29df407" providerId="LiveId" clId="{27F778E0-7AF8-4352-928C-B8C2B0B00543}" dt="2026-04-07T21:07:18.527" v="54" actId="403"/>
          <ac:spMkLst>
            <pc:docMk/>
            <pc:sldMk cId="0" sldId="261"/>
            <ac:spMk id="21" creationId="{00000000-0000-0000-0000-000000000000}"/>
          </ac:spMkLst>
        </pc:spChg>
        <pc:spChg chg="mod">
          <ac:chgData name="Shari Christofferson" userId="8f3a075bd29df407" providerId="LiveId" clId="{27F778E0-7AF8-4352-928C-B8C2B0B00543}" dt="2026-04-07T21:07:44.312" v="57" actId="403"/>
          <ac:spMkLst>
            <pc:docMk/>
            <pc:sldMk cId="0" sldId="261"/>
            <ac:spMk id="22" creationId="{00000000-0000-0000-0000-000000000000}"/>
          </ac:spMkLst>
        </pc:spChg>
        <pc:spChg chg="mod">
          <ac:chgData name="Shari Christofferson" userId="8f3a075bd29df407" providerId="LiveId" clId="{27F778E0-7AF8-4352-928C-B8C2B0B00543}" dt="2026-04-07T21:07:18.527" v="54" actId="403"/>
          <ac:spMkLst>
            <pc:docMk/>
            <pc:sldMk cId="0" sldId="261"/>
            <ac:spMk id="23" creationId="{00000000-0000-0000-0000-000000000000}"/>
          </ac:spMkLst>
        </pc:spChg>
        <pc:spChg chg="mod">
          <ac:chgData name="Shari Christofferson" userId="8f3a075bd29df407" providerId="LiveId" clId="{27F778E0-7AF8-4352-928C-B8C2B0B00543}" dt="2026-04-07T21:07:44.312" v="57" actId="403"/>
          <ac:spMkLst>
            <pc:docMk/>
            <pc:sldMk cId="0" sldId="261"/>
            <ac:spMk id="24" creationId="{00000000-0000-0000-0000-000000000000}"/>
          </ac:spMkLst>
        </pc:spChg>
        <pc:spChg chg="mod">
          <ac:chgData name="Shari Christofferson" userId="8f3a075bd29df407" providerId="LiveId" clId="{27F778E0-7AF8-4352-928C-B8C2B0B00543}" dt="2026-04-07T21:07:44.312" v="57" actId="403"/>
          <ac:spMkLst>
            <pc:docMk/>
            <pc:sldMk cId="0" sldId="261"/>
            <ac:spMk id="26" creationId="{00000000-0000-0000-0000-000000000000}"/>
          </ac:spMkLst>
        </pc:spChg>
        <pc:spChg chg="mod">
          <ac:chgData name="Shari Christofferson" userId="8f3a075bd29df407" providerId="LiveId" clId="{27F778E0-7AF8-4352-928C-B8C2B0B00543}" dt="2026-04-07T21:07:18.527" v="54" actId="403"/>
          <ac:spMkLst>
            <pc:docMk/>
            <pc:sldMk cId="0" sldId="261"/>
            <ac:spMk id="27" creationId="{00000000-0000-0000-0000-000000000000}"/>
          </ac:spMkLst>
        </pc:spChg>
        <pc:spChg chg="mod">
          <ac:chgData name="Shari Christofferson" userId="8f3a075bd29df407" providerId="LiveId" clId="{27F778E0-7AF8-4352-928C-B8C2B0B00543}" dt="2026-04-07T21:07:18.527" v="54" actId="403"/>
          <ac:spMkLst>
            <pc:docMk/>
            <pc:sldMk cId="0" sldId="261"/>
            <ac:spMk id="32" creationId="{00000000-0000-0000-0000-000000000000}"/>
          </ac:spMkLst>
        </pc:spChg>
        <pc:spChg chg="mod">
          <ac:chgData name="Shari Christofferson" userId="8f3a075bd29df407" providerId="LiveId" clId="{27F778E0-7AF8-4352-928C-B8C2B0B00543}" dt="2026-04-08T03:44:44.145" v="2799" actId="20577"/>
          <ac:spMkLst>
            <pc:docMk/>
            <pc:sldMk cId="0" sldId="261"/>
            <ac:spMk id="35" creationId="{00000000-0000-0000-0000-000000000000}"/>
          </ac:spMkLst>
        </pc:spChg>
        <pc:spChg chg="mod">
          <ac:chgData name="Shari Christofferson" userId="8f3a075bd29df407" providerId="LiveId" clId="{27F778E0-7AF8-4352-928C-B8C2B0B00543}" dt="2026-04-07T21:08:17.493" v="58" actId="1076"/>
          <ac:spMkLst>
            <pc:docMk/>
            <pc:sldMk cId="0" sldId="261"/>
            <ac:spMk id="37" creationId="{00000000-0000-0000-0000-000000000000}"/>
          </ac:spMkLst>
        </pc:spChg>
        <pc:spChg chg="mod">
          <ac:chgData name="Shari Christofferson" userId="8f3a075bd29df407" providerId="LiveId" clId="{27F778E0-7AF8-4352-928C-B8C2B0B00543}" dt="2026-04-07T21:08:22.566" v="59" actId="1076"/>
          <ac:spMkLst>
            <pc:docMk/>
            <pc:sldMk cId="0" sldId="261"/>
            <ac:spMk id="38" creationId="{00000000-0000-0000-0000-000000000000}"/>
          </ac:spMkLst>
        </pc:spChg>
        <pc:spChg chg="mod">
          <ac:chgData name="Shari Christofferson" userId="8f3a075bd29df407" providerId="LiveId" clId="{27F778E0-7AF8-4352-928C-B8C2B0B00543}" dt="2026-04-07T21:07:18.527" v="54" actId="403"/>
          <ac:spMkLst>
            <pc:docMk/>
            <pc:sldMk cId="0" sldId="261"/>
            <ac:spMk id="39" creationId="{00000000-0000-0000-0000-000000000000}"/>
          </ac:spMkLst>
        </pc:spChg>
        <pc:spChg chg="mod">
          <ac:chgData name="Shari Christofferson" userId="8f3a075bd29df407" providerId="LiveId" clId="{27F778E0-7AF8-4352-928C-B8C2B0B00543}" dt="2026-04-07T21:08:36.298" v="61" actId="1076"/>
          <ac:spMkLst>
            <pc:docMk/>
            <pc:sldMk cId="0" sldId="261"/>
            <ac:spMk id="42" creationId="{00000000-0000-0000-0000-000000000000}"/>
          </ac:spMkLst>
        </pc:spChg>
        <pc:spChg chg="mod">
          <ac:chgData name="Shari Christofferson" userId="8f3a075bd29df407" providerId="LiveId" clId="{27F778E0-7AF8-4352-928C-B8C2B0B00543}" dt="2026-04-07T21:08:50.876" v="63" actId="1076"/>
          <ac:spMkLst>
            <pc:docMk/>
            <pc:sldMk cId="0" sldId="261"/>
            <ac:spMk id="44" creationId="{00000000-0000-0000-0000-000000000000}"/>
          </ac:spMkLst>
        </pc:spChg>
        <pc:spChg chg="mod">
          <ac:chgData name="Shari Christofferson" userId="8f3a075bd29df407" providerId="LiveId" clId="{27F778E0-7AF8-4352-928C-B8C2B0B00543}" dt="2026-04-07T21:07:18.527" v="54" actId="403"/>
          <ac:spMkLst>
            <pc:docMk/>
            <pc:sldMk cId="0" sldId="261"/>
            <ac:spMk id="46" creationId="{00000000-0000-0000-0000-000000000000}"/>
          </ac:spMkLst>
        </pc:spChg>
        <pc:spChg chg="mod">
          <ac:chgData name="Shari Christofferson" userId="8f3a075bd29df407" providerId="LiveId" clId="{27F778E0-7AF8-4352-928C-B8C2B0B00543}" dt="2026-04-07T21:08:40.861" v="62" actId="1076"/>
          <ac:spMkLst>
            <pc:docMk/>
            <pc:sldMk cId="0" sldId="261"/>
            <ac:spMk id="47" creationId="{00000000-0000-0000-0000-000000000000}"/>
          </ac:spMkLst>
        </pc:spChg>
        <pc:spChg chg="mod">
          <ac:chgData name="Shari Christofferson" userId="8f3a075bd29df407" providerId="LiveId" clId="{27F778E0-7AF8-4352-928C-B8C2B0B00543}" dt="2026-04-07T21:07:33.530" v="55" actId="20577"/>
          <ac:spMkLst>
            <pc:docMk/>
            <pc:sldMk cId="0" sldId="261"/>
            <ac:spMk id="49" creationId="{00000000-0000-0000-0000-000000000000}"/>
          </ac:spMkLst>
        </pc:spChg>
      </pc:sldChg>
      <pc:sldChg chg="addSp delSp modSp mod">
        <pc:chgData name="Shari Christofferson" userId="8f3a075bd29df407" providerId="LiveId" clId="{27F778E0-7AF8-4352-928C-B8C2B0B00543}" dt="2026-04-07T21:11:18.028" v="93" actId="404"/>
        <pc:sldMkLst>
          <pc:docMk/>
          <pc:sldMk cId="0" sldId="262"/>
        </pc:sldMkLst>
        <pc:spChg chg="mod">
          <ac:chgData name="Shari Christofferson" userId="8f3a075bd29df407" providerId="LiveId" clId="{27F778E0-7AF8-4352-928C-B8C2B0B00543}" dt="2026-04-07T21:10:08.009" v="80" actId="2711"/>
          <ac:spMkLst>
            <pc:docMk/>
            <pc:sldMk cId="0" sldId="262"/>
            <ac:spMk id="3" creationId="{00000000-0000-0000-0000-000000000000}"/>
          </ac:spMkLst>
        </pc:spChg>
        <pc:spChg chg="mod">
          <ac:chgData name="Shari Christofferson" userId="8f3a075bd29df407" providerId="LiveId" clId="{27F778E0-7AF8-4352-928C-B8C2B0B00543}" dt="2026-04-07T21:10:08.009" v="80" actId="2711"/>
          <ac:spMkLst>
            <pc:docMk/>
            <pc:sldMk cId="0" sldId="262"/>
            <ac:spMk id="4" creationId="{00000000-0000-0000-0000-000000000000}"/>
          </ac:spMkLst>
        </pc:spChg>
        <pc:spChg chg="mod">
          <ac:chgData name="Shari Christofferson" userId="8f3a075bd29df407" providerId="LiveId" clId="{27F778E0-7AF8-4352-928C-B8C2B0B00543}" dt="2026-04-07T21:10:08.009" v="80" actId="2711"/>
          <ac:spMkLst>
            <pc:docMk/>
            <pc:sldMk cId="0" sldId="262"/>
            <ac:spMk id="5" creationId="{00000000-0000-0000-0000-000000000000}"/>
          </ac:spMkLst>
        </pc:spChg>
        <pc:spChg chg="mod">
          <ac:chgData name="Shari Christofferson" userId="8f3a075bd29df407" providerId="LiveId" clId="{27F778E0-7AF8-4352-928C-B8C2B0B00543}" dt="2026-04-07T21:10:08.009" v="80" actId="2711"/>
          <ac:spMkLst>
            <pc:docMk/>
            <pc:sldMk cId="0" sldId="262"/>
            <ac:spMk id="7" creationId="{00000000-0000-0000-0000-000000000000}"/>
          </ac:spMkLst>
        </pc:spChg>
        <pc:spChg chg="mod">
          <ac:chgData name="Shari Christofferson" userId="8f3a075bd29df407" providerId="LiveId" clId="{27F778E0-7AF8-4352-928C-B8C2B0B00543}" dt="2026-04-07T21:10:29.382" v="82" actId="2710"/>
          <ac:spMkLst>
            <pc:docMk/>
            <pc:sldMk cId="0" sldId="262"/>
            <ac:spMk id="8" creationId="{00000000-0000-0000-0000-000000000000}"/>
          </ac:spMkLst>
        </pc:spChg>
        <pc:spChg chg="mod">
          <ac:chgData name="Shari Christofferson" userId="8f3a075bd29df407" providerId="LiveId" clId="{27F778E0-7AF8-4352-928C-B8C2B0B00543}" dt="2026-04-07T21:10:08.009" v="80" actId="2711"/>
          <ac:spMkLst>
            <pc:docMk/>
            <pc:sldMk cId="0" sldId="262"/>
            <ac:spMk id="10" creationId="{00000000-0000-0000-0000-000000000000}"/>
          </ac:spMkLst>
        </pc:spChg>
        <pc:spChg chg="mod">
          <ac:chgData name="Shari Christofferson" userId="8f3a075bd29df407" providerId="LiveId" clId="{27F778E0-7AF8-4352-928C-B8C2B0B00543}" dt="2026-04-07T21:10:38.232" v="84" actId="1076"/>
          <ac:spMkLst>
            <pc:docMk/>
            <pc:sldMk cId="0" sldId="262"/>
            <ac:spMk id="11" creationId="{00000000-0000-0000-0000-000000000000}"/>
          </ac:spMkLst>
        </pc:spChg>
        <pc:spChg chg="mod">
          <ac:chgData name="Shari Christofferson" userId="8f3a075bd29df407" providerId="LiveId" clId="{27F778E0-7AF8-4352-928C-B8C2B0B00543}" dt="2026-04-07T21:10:08.009" v="80" actId="2711"/>
          <ac:spMkLst>
            <pc:docMk/>
            <pc:sldMk cId="0" sldId="262"/>
            <ac:spMk id="13" creationId="{00000000-0000-0000-0000-000000000000}"/>
          </ac:spMkLst>
        </pc:spChg>
        <pc:spChg chg="mod">
          <ac:chgData name="Shari Christofferson" userId="8f3a075bd29df407" providerId="LiveId" clId="{27F778E0-7AF8-4352-928C-B8C2B0B00543}" dt="2026-04-07T21:10:59.640" v="87" actId="1076"/>
          <ac:spMkLst>
            <pc:docMk/>
            <pc:sldMk cId="0" sldId="262"/>
            <ac:spMk id="14" creationId="{00000000-0000-0000-0000-000000000000}"/>
          </ac:spMkLst>
        </pc:spChg>
        <pc:spChg chg="add del">
          <ac:chgData name="Shari Christofferson" userId="8f3a075bd29df407" providerId="LiveId" clId="{27F778E0-7AF8-4352-928C-B8C2B0B00543}" dt="2026-04-07T01:31:30.677" v="1" actId="478"/>
          <ac:spMkLst>
            <pc:docMk/>
            <pc:sldMk cId="0" sldId="262"/>
            <ac:spMk id="15" creationId="{00000000-0000-0000-0000-000000000000}"/>
          </ac:spMkLst>
        </pc:spChg>
        <pc:spChg chg="mod">
          <ac:chgData name="Shari Christofferson" userId="8f3a075bd29df407" providerId="LiveId" clId="{27F778E0-7AF8-4352-928C-B8C2B0B00543}" dt="2026-04-07T21:11:18.028" v="93" actId="404"/>
          <ac:spMkLst>
            <pc:docMk/>
            <pc:sldMk cId="0" sldId="262"/>
            <ac:spMk id="17" creationId="{00000000-0000-0000-0000-000000000000}"/>
          </ac:spMkLst>
        </pc:spChg>
        <pc:picChg chg="mod">
          <ac:chgData name="Shari Christofferson" userId="8f3a075bd29df407" providerId="LiveId" clId="{27F778E0-7AF8-4352-928C-B8C2B0B00543}" dt="2026-04-07T21:09:20.857" v="67" actId="1076"/>
          <ac:picMkLst>
            <pc:docMk/>
            <pc:sldMk cId="0" sldId="262"/>
            <ac:picMk id="6" creationId="{00000000-0000-0000-0000-000000000000}"/>
          </ac:picMkLst>
        </pc:picChg>
        <pc:picChg chg="mod">
          <ac:chgData name="Shari Christofferson" userId="8f3a075bd29df407" providerId="LiveId" clId="{27F778E0-7AF8-4352-928C-B8C2B0B00543}" dt="2026-04-07T21:09:24.879" v="68" actId="1076"/>
          <ac:picMkLst>
            <pc:docMk/>
            <pc:sldMk cId="0" sldId="262"/>
            <ac:picMk id="9" creationId="{00000000-0000-0000-0000-000000000000}"/>
          </ac:picMkLst>
        </pc:picChg>
        <pc:picChg chg="mod">
          <ac:chgData name="Shari Christofferson" userId="8f3a075bd29df407" providerId="LiveId" clId="{27F778E0-7AF8-4352-928C-B8C2B0B00543}" dt="2026-04-07T21:09:29.072" v="69" actId="1076"/>
          <ac:picMkLst>
            <pc:docMk/>
            <pc:sldMk cId="0" sldId="262"/>
            <ac:picMk id="12" creationId="{00000000-0000-0000-0000-000000000000}"/>
          </ac:picMkLst>
        </pc:picChg>
      </pc:sldChg>
      <pc:sldChg chg="addSp modSp del mod modNotesTx">
        <pc:chgData name="Shari Christofferson" userId="8f3a075bd29df407" providerId="LiveId" clId="{27F778E0-7AF8-4352-928C-B8C2B0B00543}" dt="2026-04-10T00:19:50.417" v="7565" actId="2696"/>
        <pc:sldMkLst>
          <pc:docMk/>
          <pc:sldMk cId="0" sldId="263"/>
        </pc:sldMkLst>
        <pc:spChg chg="mod">
          <ac:chgData name="Shari Christofferson" userId="8f3a075bd29df407" providerId="LiveId" clId="{27F778E0-7AF8-4352-928C-B8C2B0B00543}" dt="2026-04-07T21:13:26.632" v="94" actId="2711"/>
          <ac:spMkLst>
            <pc:docMk/>
            <pc:sldMk cId="0" sldId="263"/>
            <ac:spMk id="3" creationId="{00000000-0000-0000-0000-000000000000}"/>
          </ac:spMkLst>
        </pc:spChg>
        <pc:spChg chg="mod">
          <ac:chgData name="Shari Christofferson" userId="8f3a075bd29df407" providerId="LiveId" clId="{27F778E0-7AF8-4352-928C-B8C2B0B00543}" dt="2026-04-07T21:13:26.632" v="94" actId="2711"/>
          <ac:spMkLst>
            <pc:docMk/>
            <pc:sldMk cId="0" sldId="263"/>
            <ac:spMk id="4" creationId="{00000000-0000-0000-0000-000000000000}"/>
          </ac:spMkLst>
        </pc:spChg>
        <pc:spChg chg="mod">
          <ac:chgData name="Shari Christofferson" userId="8f3a075bd29df407" providerId="LiveId" clId="{27F778E0-7AF8-4352-928C-B8C2B0B00543}" dt="2026-04-07T21:13:26.632" v="94" actId="2711"/>
          <ac:spMkLst>
            <pc:docMk/>
            <pc:sldMk cId="0" sldId="263"/>
            <ac:spMk id="5" creationId="{00000000-0000-0000-0000-000000000000}"/>
          </ac:spMkLst>
        </pc:spChg>
        <pc:spChg chg="mod">
          <ac:chgData name="Shari Christofferson" userId="8f3a075bd29df407" providerId="LiveId" clId="{27F778E0-7AF8-4352-928C-B8C2B0B00543}" dt="2026-04-08T04:22:12.421" v="6822" actId="1076"/>
          <ac:spMkLst>
            <pc:docMk/>
            <pc:sldMk cId="0" sldId="263"/>
            <ac:spMk id="6" creationId="{00000000-0000-0000-0000-000000000000}"/>
          </ac:spMkLst>
        </pc:spChg>
        <pc:spChg chg="mod">
          <ac:chgData name="Shari Christofferson" userId="8f3a075bd29df407" providerId="LiveId" clId="{27F778E0-7AF8-4352-928C-B8C2B0B00543}" dt="2026-04-08T04:24:33.015" v="6830" actId="14100"/>
          <ac:spMkLst>
            <pc:docMk/>
            <pc:sldMk cId="0" sldId="263"/>
            <ac:spMk id="7" creationId="{00000000-0000-0000-0000-000000000000}"/>
          </ac:spMkLst>
        </pc:spChg>
        <pc:spChg chg="mod">
          <ac:chgData name="Shari Christofferson" userId="8f3a075bd29df407" providerId="LiveId" clId="{27F778E0-7AF8-4352-928C-B8C2B0B00543}" dt="2026-04-07T21:13:26.632" v="94" actId="2711"/>
          <ac:spMkLst>
            <pc:docMk/>
            <pc:sldMk cId="0" sldId="263"/>
            <ac:spMk id="8" creationId="{00000000-0000-0000-0000-000000000000}"/>
          </ac:spMkLst>
        </pc:spChg>
        <pc:spChg chg="mod">
          <ac:chgData name="Shari Christofferson" userId="8f3a075bd29df407" providerId="LiveId" clId="{27F778E0-7AF8-4352-928C-B8C2B0B00543}" dt="2026-04-07T21:13:26.632" v="94" actId="2711"/>
          <ac:spMkLst>
            <pc:docMk/>
            <pc:sldMk cId="0" sldId="263"/>
            <ac:spMk id="9" creationId="{00000000-0000-0000-0000-000000000000}"/>
          </ac:spMkLst>
        </pc:spChg>
        <pc:picChg chg="add mod">
          <ac:chgData name="Shari Christofferson" userId="8f3a075bd29df407" providerId="LiveId" clId="{27F778E0-7AF8-4352-928C-B8C2B0B00543}" dt="2026-04-08T04:24:50.522" v="6833" actId="1076"/>
          <ac:picMkLst>
            <pc:docMk/>
            <pc:sldMk cId="0" sldId="263"/>
            <ac:picMk id="1026" creationId="{7FE1DFDA-187E-A7B0-03B8-CD53E7CA49A8}"/>
          </ac:picMkLst>
        </pc:picChg>
      </pc:sldChg>
      <pc:sldChg chg="addSp modSp new del mod modAnim">
        <pc:chgData name="Shari Christofferson" userId="8f3a075bd29df407" providerId="LiveId" clId="{27F778E0-7AF8-4352-928C-B8C2B0B00543}" dt="2026-04-10T00:19:50.417" v="7565" actId="2696"/>
        <pc:sldMkLst>
          <pc:docMk/>
          <pc:sldMk cId="1864927169" sldId="264"/>
        </pc:sldMkLst>
        <pc:picChg chg="add mod">
          <ac:chgData name="Shari Christofferson" userId="8f3a075bd29df407" providerId="LiveId" clId="{27F778E0-7AF8-4352-928C-B8C2B0B00543}" dt="2026-04-07T21:13:44.776" v="96" actId="14100"/>
          <ac:picMkLst>
            <pc:docMk/>
            <pc:sldMk cId="1864927169" sldId="264"/>
            <ac:picMk id="2" creationId="{99445C09-134F-CA61-FE21-C828ADE8F2B5}"/>
          </ac:picMkLst>
        </pc:picChg>
      </pc:sldChg>
      <pc:sldChg chg="addSp modSp new del modAnim">
        <pc:chgData name="Shari Christofferson" userId="8f3a075bd29df407" providerId="LiveId" clId="{27F778E0-7AF8-4352-928C-B8C2B0B00543}" dt="2026-04-10T00:19:25.628" v="7564" actId="47"/>
        <pc:sldMkLst>
          <pc:docMk/>
          <pc:sldMk cId="829481492" sldId="265"/>
        </pc:sldMkLst>
      </pc:sldChg>
      <pc:sldChg chg="addSp delSp modSp add mod">
        <pc:chgData name="Shari Christofferson" userId="8f3a075bd29df407" providerId="LiveId" clId="{27F778E0-7AF8-4352-928C-B8C2B0B00543}" dt="2026-04-08T03:55:52.925" v="3690" actId="1076"/>
        <pc:sldMkLst>
          <pc:docMk/>
          <pc:sldMk cId="0" sldId="268"/>
        </pc:sldMkLst>
        <pc:spChg chg="mod">
          <ac:chgData name="Shari Christofferson" userId="8f3a075bd29df407" providerId="LiveId" clId="{27F778E0-7AF8-4352-928C-B8C2B0B00543}" dt="2026-04-08T03:53:56.203" v="3411" actId="20577"/>
          <ac:spMkLst>
            <pc:docMk/>
            <pc:sldMk cId="0" sldId="268"/>
            <ac:spMk id="2" creationId="{00000000-0000-0000-0000-000000000000}"/>
          </ac:spMkLst>
        </pc:spChg>
        <pc:spChg chg="mod">
          <ac:chgData name="Shari Christofferson" userId="8f3a075bd29df407" providerId="LiveId" clId="{27F778E0-7AF8-4352-928C-B8C2B0B00543}" dt="2026-04-08T03:49:04.933" v="2954" actId="2711"/>
          <ac:spMkLst>
            <pc:docMk/>
            <pc:sldMk cId="0" sldId="268"/>
            <ac:spMk id="4" creationId="{00000000-0000-0000-0000-000000000000}"/>
          </ac:spMkLst>
        </pc:spChg>
        <pc:spChg chg="mod">
          <ac:chgData name="Shari Christofferson" userId="8f3a075bd29df407" providerId="LiveId" clId="{27F778E0-7AF8-4352-928C-B8C2B0B00543}" dt="2026-04-08T03:49:04.933" v="2954" actId="2711"/>
          <ac:spMkLst>
            <pc:docMk/>
            <pc:sldMk cId="0" sldId="268"/>
            <ac:spMk id="7" creationId="{00000000-0000-0000-0000-000000000000}"/>
          </ac:spMkLst>
        </pc:spChg>
        <pc:spChg chg="mod">
          <ac:chgData name="Shari Christofferson" userId="8f3a075bd29df407" providerId="LiveId" clId="{27F778E0-7AF8-4352-928C-B8C2B0B00543}" dt="2026-04-08T03:49:04.933" v="2954" actId="2711"/>
          <ac:spMkLst>
            <pc:docMk/>
            <pc:sldMk cId="0" sldId="268"/>
            <ac:spMk id="8" creationId="{00000000-0000-0000-0000-000000000000}"/>
          </ac:spMkLst>
        </pc:spChg>
        <pc:spChg chg="mod">
          <ac:chgData name="Shari Christofferson" userId="8f3a075bd29df407" providerId="LiveId" clId="{27F778E0-7AF8-4352-928C-B8C2B0B00543}" dt="2026-04-08T03:55:01.432" v="3552" actId="20577"/>
          <ac:spMkLst>
            <pc:docMk/>
            <pc:sldMk cId="0" sldId="268"/>
            <ac:spMk id="9" creationId="{00000000-0000-0000-0000-000000000000}"/>
          </ac:spMkLst>
        </pc:spChg>
        <pc:spChg chg="mod">
          <ac:chgData name="Shari Christofferson" userId="8f3a075bd29df407" providerId="LiveId" clId="{27F778E0-7AF8-4352-928C-B8C2B0B00543}" dt="2026-04-08T03:49:04.933" v="2954" actId="2711"/>
          <ac:spMkLst>
            <pc:docMk/>
            <pc:sldMk cId="0" sldId="268"/>
            <ac:spMk id="13" creationId="{00000000-0000-0000-0000-000000000000}"/>
          </ac:spMkLst>
        </pc:spChg>
        <pc:spChg chg="mod">
          <ac:chgData name="Shari Christofferson" userId="8f3a075bd29df407" providerId="LiveId" clId="{27F778E0-7AF8-4352-928C-B8C2B0B00543}" dt="2026-04-08T03:51:35.828" v="3314" actId="20577"/>
          <ac:spMkLst>
            <pc:docMk/>
            <pc:sldMk cId="0" sldId="268"/>
            <ac:spMk id="14" creationId="{00000000-0000-0000-0000-000000000000}"/>
          </ac:spMkLst>
        </pc:spChg>
        <pc:spChg chg="mod">
          <ac:chgData name="Shari Christofferson" userId="8f3a075bd29df407" providerId="LiveId" clId="{27F778E0-7AF8-4352-928C-B8C2B0B00543}" dt="2026-04-08T03:55:52.925" v="3690" actId="1076"/>
          <ac:spMkLst>
            <pc:docMk/>
            <pc:sldMk cId="0" sldId="268"/>
            <ac:spMk id="15" creationId="{00000000-0000-0000-0000-000000000000}"/>
          </ac:spMkLst>
        </pc:spChg>
        <pc:spChg chg="mod">
          <ac:chgData name="Shari Christofferson" userId="8f3a075bd29df407" providerId="LiveId" clId="{27F778E0-7AF8-4352-928C-B8C2B0B00543}" dt="2026-04-08T03:49:04.933" v="2954" actId="2711"/>
          <ac:spMkLst>
            <pc:docMk/>
            <pc:sldMk cId="0" sldId="268"/>
            <ac:spMk id="16" creationId="{00000000-0000-0000-0000-000000000000}"/>
          </ac:spMkLst>
        </pc:spChg>
        <pc:spChg chg="mod">
          <ac:chgData name="Shari Christofferson" userId="8f3a075bd29df407" providerId="LiveId" clId="{27F778E0-7AF8-4352-928C-B8C2B0B00543}" dt="2026-04-08T03:49:04.933" v="2954" actId="2711"/>
          <ac:spMkLst>
            <pc:docMk/>
            <pc:sldMk cId="0" sldId="268"/>
            <ac:spMk id="21" creationId="{00000000-0000-0000-0000-000000000000}"/>
          </ac:spMkLst>
        </pc:spChg>
        <pc:spChg chg="mod">
          <ac:chgData name="Shari Christofferson" userId="8f3a075bd29df407" providerId="LiveId" clId="{27F778E0-7AF8-4352-928C-B8C2B0B00543}" dt="2026-04-08T03:53:24.660" v="3318" actId="207"/>
          <ac:spMkLst>
            <pc:docMk/>
            <pc:sldMk cId="0" sldId="268"/>
            <ac:spMk id="22" creationId="{00000000-0000-0000-0000-000000000000}"/>
          </ac:spMkLst>
        </pc:spChg>
      </pc:sldChg>
      <pc:sldChg chg="addSp delSp modSp add mod ord delAnim modAnim modNotesTx">
        <pc:chgData name="Shari Christofferson" userId="8f3a075bd29df407" providerId="LiveId" clId="{27F778E0-7AF8-4352-928C-B8C2B0B00543}" dt="2026-04-08T04:40:45.650" v="7426" actId="20577"/>
        <pc:sldMkLst>
          <pc:docMk/>
          <pc:sldMk cId="1952604954" sldId="270"/>
        </pc:sldMkLst>
        <pc:spChg chg="add del mod ord">
          <ac:chgData name="Shari Christofferson" userId="8f3a075bd29df407" providerId="LiveId" clId="{27F778E0-7AF8-4352-928C-B8C2B0B00543}" dt="2026-04-08T03:42:44.514" v="2711" actId="1076"/>
          <ac:spMkLst>
            <pc:docMk/>
            <pc:sldMk cId="1952604954" sldId="270"/>
            <ac:spMk id="3" creationId="{EAF61790-17D7-4DC6-3758-6303A86E0E5A}"/>
          </ac:spMkLst>
        </pc:spChg>
        <pc:spChg chg="mod">
          <ac:chgData name="Shari Christofferson" userId="8f3a075bd29df407" providerId="LiveId" clId="{27F778E0-7AF8-4352-928C-B8C2B0B00543}" dt="2026-04-08T03:42:21.829" v="2670" actId="20577"/>
          <ac:spMkLst>
            <pc:docMk/>
            <pc:sldMk cId="1952604954" sldId="270"/>
            <ac:spMk id="4" creationId="{61C1BB87-C2E5-2FA5-F6F6-CB1F892090F1}"/>
          </ac:spMkLst>
        </pc:spChg>
        <pc:spChg chg="mod">
          <ac:chgData name="Shari Christofferson" userId="8f3a075bd29df407" providerId="LiveId" clId="{27F778E0-7AF8-4352-928C-B8C2B0B00543}" dt="2026-04-08T03:38:55.530" v="2449" actId="1076"/>
          <ac:spMkLst>
            <pc:docMk/>
            <pc:sldMk cId="1952604954" sldId="270"/>
            <ac:spMk id="6" creationId="{82CF832F-4302-5F39-4DA1-460582B204C7}"/>
          </ac:spMkLst>
        </pc:spChg>
        <pc:spChg chg="mod">
          <ac:chgData name="Shari Christofferson" userId="8f3a075bd29df407" providerId="LiveId" clId="{27F778E0-7AF8-4352-928C-B8C2B0B00543}" dt="2026-04-08T04:38:29.759" v="7057" actId="14100"/>
          <ac:spMkLst>
            <pc:docMk/>
            <pc:sldMk cId="1952604954" sldId="270"/>
            <ac:spMk id="7" creationId="{EF56FA73-0855-912B-9227-5462CD08A8B3}"/>
          </ac:spMkLst>
        </pc:spChg>
        <pc:spChg chg="add mod">
          <ac:chgData name="Shari Christofferson" userId="8f3a075bd29df407" providerId="LiveId" clId="{27F778E0-7AF8-4352-928C-B8C2B0B00543}" dt="2026-04-08T04:38:33.373" v="7058" actId="1076"/>
          <ac:spMkLst>
            <pc:docMk/>
            <pc:sldMk cId="1952604954" sldId="270"/>
            <ac:spMk id="16" creationId="{E05B2E62-E4A4-444F-F7E5-E63BA535A8B6}"/>
          </ac:spMkLst>
        </pc:spChg>
        <pc:spChg chg="add mod">
          <ac:chgData name="Shari Christofferson" userId="8f3a075bd29df407" providerId="LiveId" clId="{27F778E0-7AF8-4352-928C-B8C2B0B00543}" dt="2026-04-08T03:38:17.189" v="2444" actId="1076"/>
          <ac:spMkLst>
            <pc:docMk/>
            <pc:sldMk cId="1952604954" sldId="270"/>
            <ac:spMk id="17" creationId="{8A94C361-6974-FD30-312E-660F247DCC26}"/>
          </ac:spMkLst>
        </pc:spChg>
        <pc:spChg chg="add mod">
          <ac:chgData name="Shari Christofferson" userId="8f3a075bd29df407" providerId="LiveId" clId="{27F778E0-7AF8-4352-928C-B8C2B0B00543}" dt="2026-04-08T04:38:39.505" v="7059" actId="1076"/>
          <ac:spMkLst>
            <pc:docMk/>
            <pc:sldMk cId="1952604954" sldId="270"/>
            <ac:spMk id="18" creationId="{4AA33512-2E05-5B4F-4EDC-19F0A9FECEA2}"/>
          </ac:spMkLst>
        </pc:spChg>
        <pc:picChg chg="mod">
          <ac:chgData name="Shari Christofferson" userId="8f3a075bd29df407" providerId="LiveId" clId="{27F778E0-7AF8-4352-928C-B8C2B0B00543}" dt="2026-04-08T02:35:43.069" v="1160" actId="1076"/>
          <ac:picMkLst>
            <pc:docMk/>
            <pc:sldMk cId="1952604954" sldId="270"/>
            <ac:picMk id="5" creationId="{87152172-1AB1-D246-7C73-2EFEECC8F769}"/>
          </ac:picMkLst>
        </pc:picChg>
      </pc:sldChg>
      <pc:sldChg chg="addSp modSp add mod modNotesTx">
        <pc:chgData name="Shari Christofferson" userId="8f3a075bd29df407" providerId="LiveId" clId="{27F778E0-7AF8-4352-928C-B8C2B0B00543}" dt="2026-04-08T04:14:30.624" v="6154" actId="20577"/>
        <pc:sldMkLst>
          <pc:docMk/>
          <pc:sldMk cId="0" sldId="272"/>
        </pc:sldMkLst>
        <pc:spChg chg="mod">
          <ac:chgData name="Shari Christofferson" userId="8f3a075bd29df407" providerId="LiveId" clId="{27F778E0-7AF8-4352-928C-B8C2B0B00543}" dt="2026-04-08T03:03:17.554" v="1281" actId="2711"/>
          <ac:spMkLst>
            <pc:docMk/>
            <pc:sldMk cId="0" sldId="272"/>
            <ac:spMk id="3" creationId="{00000000-0000-0000-0000-000000000000}"/>
          </ac:spMkLst>
        </pc:spChg>
        <pc:spChg chg="add mod">
          <ac:chgData name="Shari Christofferson" userId="8f3a075bd29df407" providerId="LiveId" clId="{27F778E0-7AF8-4352-928C-B8C2B0B00543}" dt="2026-04-08T03:06:29.949" v="1334" actId="20577"/>
          <ac:spMkLst>
            <pc:docMk/>
            <pc:sldMk cId="0" sldId="272"/>
            <ac:spMk id="6" creationId="{ADEDC1D6-643B-0846-1DC7-EF5A0498C0FB}"/>
          </ac:spMkLst>
        </pc:spChg>
        <pc:spChg chg="mod">
          <ac:chgData name="Shari Christofferson" userId="8f3a075bd29df407" providerId="LiveId" clId="{27F778E0-7AF8-4352-928C-B8C2B0B00543}" dt="2026-04-08T03:02:51.261" v="1280" actId="1076"/>
          <ac:spMkLst>
            <pc:docMk/>
            <pc:sldMk cId="0" sldId="272"/>
            <ac:spMk id="7" creationId="{9A9803E5-7295-8664-1E4C-8A0E6927964B}"/>
          </ac:spMkLst>
        </pc:spChg>
        <pc:spChg chg="add mod">
          <ac:chgData name="Shari Christofferson" userId="8f3a075bd29df407" providerId="LiveId" clId="{27F778E0-7AF8-4352-928C-B8C2B0B00543}" dt="2026-04-08T03:11:27.632" v="1412" actId="1076"/>
          <ac:spMkLst>
            <pc:docMk/>
            <pc:sldMk cId="0" sldId="272"/>
            <ac:spMk id="10" creationId="{7EFA0191-1311-C689-073C-BBD63E5C8236}"/>
          </ac:spMkLst>
        </pc:spChg>
        <pc:spChg chg="add mod">
          <ac:chgData name="Shari Christofferson" userId="8f3a075bd29df407" providerId="LiveId" clId="{27F778E0-7AF8-4352-928C-B8C2B0B00543}" dt="2026-04-08T03:03:17.554" v="1281" actId="2711"/>
          <ac:spMkLst>
            <pc:docMk/>
            <pc:sldMk cId="0" sldId="272"/>
            <ac:spMk id="11" creationId="{D4D1DF57-2B23-32B7-1E33-E95284AE1A78}"/>
          </ac:spMkLst>
        </pc:spChg>
        <pc:spChg chg="add mod">
          <ac:chgData name="Shari Christofferson" userId="8f3a075bd29df407" providerId="LiveId" clId="{27F778E0-7AF8-4352-928C-B8C2B0B00543}" dt="2026-04-08T04:09:58.448" v="5181" actId="20577"/>
          <ac:spMkLst>
            <pc:docMk/>
            <pc:sldMk cId="0" sldId="272"/>
            <ac:spMk id="12" creationId="{B1E3FB92-6E00-B4A1-301E-DCD9DD800155}"/>
          </ac:spMkLst>
        </pc:spChg>
        <pc:spChg chg="add mod">
          <ac:chgData name="Shari Christofferson" userId="8f3a075bd29df407" providerId="LiveId" clId="{27F778E0-7AF8-4352-928C-B8C2B0B00543}" dt="2026-04-08T03:03:17.554" v="1281" actId="2711"/>
          <ac:spMkLst>
            <pc:docMk/>
            <pc:sldMk cId="0" sldId="272"/>
            <ac:spMk id="13" creationId="{910BE287-50CE-7A4F-3E08-26D0B2F600A5}"/>
          </ac:spMkLst>
        </pc:spChg>
        <pc:spChg chg="add mod">
          <ac:chgData name="Shari Christofferson" userId="8f3a075bd29df407" providerId="LiveId" clId="{27F778E0-7AF8-4352-928C-B8C2B0B00543}" dt="2026-04-08T03:03:17.554" v="1281" actId="2711"/>
          <ac:spMkLst>
            <pc:docMk/>
            <pc:sldMk cId="0" sldId="272"/>
            <ac:spMk id="14" creationId="{77CF8D41-C815-8D02-FE9B-1A3F45A8E0CB}"/>
          </ac:spMkLst>
        </pc:spChg>
        <pc:spChg chg="add mod">
          <ac:chgData name="Shari Christofferson" userId="8f3a075bd29df407" providerId="LiveId" clId="{27F778E0-7AF8-4352-928C-B8C2B0B00543}" dt="2026-04-08T03:11:14.056" v="1398" actId="1076"/>
          <ac:spMkLst>
            <pc:docMk/>
            <pc:sldMk cId="0" sldId="272"/>
            <ac:spMk id="15" creationId="{CFB70E40-B584-26CC-37E1-015101368DC7}"/>
          </ac:spMkLst>
        </pc:spChg>
        <pc:spChg chg="add mod">
          <ac:chgData name="Shari Christofferson" userId="8f3a075bd29df407" providerId="LiveId" clId="{27F778E0-7AF8-4352-928C-B8C2B0B00543}" dt="2026-04-08T03:03:17.554" v="1281" actId="2711"/>
          <ac:spMkLst>
            <pc:docMk/>
            <pc:sldMk cId="0" sldId="272"/>
            <ac:spMk id="16" creationId="{8F127A03-295A-AD41-0BBB-D248071FF4E8}"/>
          </ac:spMkLst>
        </pc:spChg>
        <pc:spChg chg="add mod">
          <ac:chgData name="Shari Christofferson" userId="8f3a075bd29df407" providerId="LiveId" clId="{27F778E0-7AF8-4352-928C-B8C2B0B00543}" dt="2026-04-08T04:12:47.620" v="5732" actId="20577"/>
          <ac:spMkLst>
            <pc:docMk/>
            <pc:sldMk cId="0" sldId="272"/>
            <ac:spMk id="17" creationId="{5CF74ABA-FE93-7C36-5C44-364CFE30267B}"/>
          </ac:spMkLst>
        </pc:spChg>
        <pc:spChg chg="mod">
          <ac:chgData name="Shari Christofferson" userId="8f3a075bd29df407" providerId="LiveId" clId="{27F778E0-7AF8-4352-928C-B8C2B0B00543}" dt="2026-04-08T03:16:16.458" v="1914" actId="1076"/>
          <ac:spMkLst>
            <pc:docMk/>
            <pc:sldMk cId="0" sldId="272"/>
            <ac:spMk id="18" creationId="{34DD7957-F501-0D28-567E-A915DF70B62C}"/>
          </ac:spMkLst>
        </pc:spChg>
        <pc:spChg chg="mod">
          <ac:chgData name="Shari Christofferson" userId="8f3a075bd29df407" providerId="LiveId" clId="{27F778E0-7AF8-4352-928C-B8C2B0B00543}" dt="2026-04-08T03:16:19.581" v="1916" actId="1076"/>
          <ac:spMkLst>
            <pc:docMk/>
            <pc:sldMk cId="0" sldId="272"/>
            <ac:spMk id="19" creationId="{531A00BB-1F97-EB66-0FFA-D448D5E90C83}"/>
          </ac:spMkLst>
        </pc:spChg>
        <pc:spChg chg="add mod">
          <ac:chgData name="Shari Christofferson" userId="8f3a075bd29df407" providerId="LiveId" clId="{27F778E0-7AF8-4352-928C-B8C2B0B00543}" dt="2026-04-08T03:12:59.498" v="1509" actId="1076"/>
          <ac:spMkLst>
            <pc:docMk/>
            <pc:sldMk cId="0" sldId="272"/>
            <ac:spMk id="20" creationId="{8AAC0E62-DE05-C0A2-2178-4C610A21217B}"/>
          </ac:spMkLst>
        </pc:spChg>
        <pc:spChg chg="mod">
          <ac:chgData name="Shari Christofferson" userId="8f3a075bd29df407" providerId="LiveId" clId="{27F778E0-7AF8-4352-928C-B8C2B0B00543}" dt="2026-04-08T03:13:36.773" v="1523" actId="20577"/>
          <ac:spMkLst>
            <pc:docMk/>
            <pc:sldMk cId="0" sldId="272"/>
            <ac:spMk id="21" creationId="{9D76008E-B23F-AA6E-322C-F4FE48F4EE26}"/>
          </ac:spMkLst>
        </pc:spChg>
        <pc:spChg chg="mod">
          <ac:chgData name="Shari Christofferson" userId="8f3a075bd29df407" providerId="LiveId" clId="{27F778E0-7AF8-4352-928C-B8C2B0B00543}" dt="2026-04-08T03:18:24.907" v="2204" actId="14100"/>
          <ac:spMkLst>
            <pc:docMk/>
            <pc:sldMk cId="0" sldId="272"/>
            <ac:spMk id="22" creationId="{26FC90B5-719E-C3A0-8DD2-016419C98D76}"/>
          </ac:spMkLst>
        </pc:spChg>
        <pc:picChg chg="add mod">
          <ac:chgData name="Shari Christofferson" userId="8f3a075bd29df407" providerId="LiveId" clId="{27F778E0-7AF8-4352-928C-B8C2B0B00543}" dt="2026-04-08T03:16:23.477" v="1918" actId="1076"/>
          <ac:picMkLst>
            <pc:docMk/>
            <pc:sldMk cId="0" sldId="272"/>
            <ac:picMk id="5" creationId="{D0C6E0D4-64F8-BEA3-AE65-E115462854BA}"/>
          </ac:picMkLst>
        </pc:picChg>
      </pc:sldChg>
      <pc:sldChg chg="addSp delSp modSp add mod modNotesTx">
        <pc:chgData name="Shari Christofferson" userId="8f3a075bd29df407" providerId="LiveId" clId="{27F778E0-7AF8-4352-928C-B8C2B0B00543}" dt="2026-04-08T16:50:25.207" v="7459" actId="20577"/>
        <pc:sldMkLst>
          <pc:docMk/>
          <pc:sldMk cId="0" sldId="273"/>
        </pc:sldMkLst>
        <pc:spChg chg="mod">
          <ac:chgData name="Shari Christofferson" userId="8f3a075bd29df407" providerId="LiveId" clId="{27F778E0-7AF8-4352-928C-B8C2B0B00543}" dt="2026-04-08T04:04:50.841" v="4543" actId="2711"/>
          <ac:spMkLst>
            <pc:docMk/>
            <pc:sldMk cId="0" sldId="273"/>
            <ac:spMk id="3" creationId="{00000000-0000-0000-0000-000000000000}"/>
          </ac:spMkLst>
        </pc:spChg>
        <pc:spChg chg="mod">
          <ac:chgData name="Shari Christofferson" userId="8f3a075bd29df407" providerId="LiveId" clId="{27F778E0-7AF8-4352-928C-B8C2B0B00543}" dt="2026-04-08T04:04:50.841" v="4543" actId="2711"/>
          <ac:spMkLst>
            <pc:docMk/>
            <pc:sldMk cId="0" sldId="273"/>
            <ac:spMk id="5" creationId="{00000000-0000-0000-0000-000000000000}"/>
          </ac:spMkLst>
        </pc:spChg>
        <pc:spChg chg="mod">
          <ac:chgData name="Shari Christofferson" userId="8f3a075bd29df407" providerId="LiveId" clId="{27F778E0-7AF8-4352-928C-B8C2B0B00543}" dt="2026-04-08T04:04:50.841" v="4543" actId="2711"/>
          <ac:spMkLst>
            <pc:docMk/>
            <pc:sldMk cId="0" sldId="273"/>
            <ac:spMk id="6" creationId="{00000000-0000-0000-0000-000000000000}"/>
          </ac:spMkLst>
        </pc:spChg>
        <pc:spChg chg="mod">
          <ac:chgData name="Shari Christofferson" userId="8f3a075bd29df407" providerId="LiveId" clId="{27F778E0-7AF8-4352-928C-B8C2B0B00543}" dt="2026-04-08T04:04:39.503" v="4542" actId="1076"/>
          <ac:spMkLst>
            <pc:docMk/>
            <pc:sldMk cId="0" sldId="273"/>
            <ac:spMk id="7" creationId="{00000000-0000-0000-0000-000000000000}"/>
          </ac:spMkLst>
        </pc:spChg>
        <pc:spChg chg="mod">
          <ac:chgData name="Shari Christofferson" userId="8f3a075bd29df407" providerId="LiveId" clId="{27F778E0-7AF8-4352-928C-B8C2B0B00543}" dt="2026-04-08T04:04:50.841" v="4543" actId="2711"/>
          <ac:spMkLst>
            <pc:docMk/>
            <pc:sldMk cId="0" sldId="273"/>
            <ac:spMk id="8" creationId="{00000000-0000-0000-0000-000000000000}"/>
          </ac:spMkLst>
        </pc:spChg>
        <pc:spChg chg="mod">
          <ac:chgData name="Shari Christofferson" userId="8f3a075bd29df407" providerId="LiveId" clId="{27F778E0-7AF8-4352-928C-B8C2B0B00543}" dt="2026-04-08T04:04:50.841" v="4543" actId="2711"/>
          <ac:spMkLst>
            <pc:docMk/>
            <pc:sldMk cId="0" sldId="273"/>
            <ac:spMk id="9" creationId="{00000000-0000-0000-0000-000000000000}"/>
          </ac:spMkLst>
        </pc:spChg>
        <pc:spChg chg="mod">
          <ac:chgData name="Shari Christofferson" userId="8f3a075bd29df407" providerId="LiveId" clId="{27F778E0-7AF8-4352-928C-B8C2B0B00543}" dt="2026-04-08T04:04:50.841" v="4543" actId="2711"/>
          <ac:spMkLst>
            <pc:docMk/>
            <pc:sldMk cId="0" sldId="273"/>
            <ac:spMk id="10" creationId="{00000000-0000-0000-0000-000000000000}"/>
          </ac:spMkLst>
        </pc:spChg>
        <pc:spChg chg="mod">
          <ac:chgData name="Shari Christofferson" userId="8f3a075bd29df407" providerId="LiveId" clId="{27F778E0-7AF8-4352-928C-B8C2B0B00543}" dt="2026-04-08T04:04:39.503" v="4542" actId="1076"/>
          <ac:spMkLst>
            <pc:docMk/>
            <pc:sldMk cId="0" sldId="273"/>
            <ac:spMk id="11" creationId="{00000000-0000-0000-0000-000000000000}"/>
          </ac:spMkLst>
        </pc:spChg>
        <pc:spChg chg="mod">
          <ac:chgData name="Shari Christofferson" userId="8f3a075bd29df407" providerId="LiveId" clId="{27F778E0-7AF8-4352-928C-B8C2B0B00543}" dt="2026-04-08T04:04:39.503" v="4542" actId="1076"/>
          <ac:spMkLst>
            <pc:docMk/>
            <pc:sldMk cId="0" sldId="273"/>
            <ac:spMk id="12" creationId="{00000000-0000-0000-0000-000000000000}"/>
          </ac:spMkLst>
        </pc:spChg>
        <pc:spChg chg="mod">
          <ac:chgData name="Shari Christofferson" userId="8f3a075bd29df407" providerId="LiveId" clId="{27F778E0-7AF8-4352-928C-B8C2B0B00543}" dt="2026-04-08T04:04:50.841" v="4543" actId="2711"/>
          <ac:spMkLst>
            <pc:docMk/>
            <pc:sldMk cId="0" sldId="273"/>
            <ac:spMk id="13" creationId="{00000000-0000-0000-0000-000000000000}"/>
          </ac:spMkLst>
        </pc:spChg>
        <pc:spChg chg="mod">
          <ac:chgData name="Shari Christofferson" userId="8f3a075bd29df407" providerId="LiveId" clId="{27F778E0-7AF8-4352-928C-B8C2B0B00543}" dt="2026-04-08T04:04:50.841" v="4543" actId="2711"/>
          <ac:spMkLst>
            <pc:docMk/>
            <pc:sldMk cId="0" sldId="273"/>
            <ac:spMk id="14" creationId="{00000000-0000-0000-0000-000000000000}"/>
          </ac:spMkLst>
        </pc:spChg>
        <pc:spChg chg="mod">
          <ac:chgData name="Shari Christofferson" userId="8f3a075bd29df407" providerId="LiveId" clId="{27F778E0-7AF8-4352-928C-B8C2B0B00543}" dt="2026-04-08T04:04:50.841" v="4543" actId="2711"/>
          <ac:spMkLst>
            <pc:docMk/>
            <pc:sldMk cId="0" sldId="273"/>
            <ac:spMk id="15" creationId="{00000000-0000-0000-0000-000000000000}"/>
          </ac:spMkLst>
        </pc:spChg>
        <pc:spChg chg="mod">
          <ac:chgData name="Shari Christofferson" userId="8f3a075bd29df407" providerId="LiveId" clId="{27F778E0-7AF8-4352-928C-B8C2B0B00543}" dt="2026-04-08T04:04:50.841" v="4543" actId="2711"/>
          <ac:spMkLst>
            <pc:docMk/>
            <pc:sldMk cId="0" sldId="273"/>
            <ac:spMk id="16" creationId="{00000000-0000-0000-0000-000000000000}"/>
          </ac:spMkLst>
        </pc:spChg>
        <pc:spChg chg="mod">
          <ac:chgData name="Shari Christofferson" userId="8f3a075bd29df407" providerId="LiveId" clId="{27F778E0-7AF8-4352-928C-B8C2B0B00543}" dt="2026-04-08T04:05:14.163" v="4552" actId="14100"/>
          <ac:spMkLst>
            <pc:docMk/>
            <pc:sldMk cId="0" sldId="273"/>
            <ac:spMk id="19" creationId="{00000000-0000-0000-0000-000000000000}"/>
          </ac:spMkLst>
        </pc:spChg>
      </pc:sldChg>
      <pc:sldChg chg="addSp delSp modSp add mod modNotesTx">
        <pc:chgData name="Shari Christofferson" userId="8f3a075bd29df407" providerId="LiveId" clId="{27F778E0-7AF8-4352-928C-B8C2B0B00543}" dt="2026-04-08T16:53:31.091" v="7500" actId="20577"/>
        <pc:sldMkLst>
          <pc:docMk/>
          <pc:sldMk cId="0" sldId="274"/>
        </pc:sldMkLst>
        <pc:spChg chg="mod">
          <ac:chgData name="Shari Christofferson" userId="8f3a075bd29df407" providerId="LiveId" clId="{27F778E0-7AF8-4352-928C-B8C2B0B00543}" dt="2026-04-08T16:52:56.843" v="7469" actId="20577"/>
          <ac:spMkLst>
            <pc:docMk/>
            <pc:sldMk cId="0" sldId="274"/>
            <ac:spMk id="2" creationId="{00000000-0000-0000-0000-000000000000}"/>
          </ac:spMkLst>
        </pc:spChg>
        <pc:spChg chg="mod">
          <ac:chgData name="Shari Christofferson" userId="8f3a075bd29df407" providerId="LiveId" clId="{27F778E0-7AF8-4352-928C-B8C2B0B00543}" dt="2026-04-08T03:57:05.521" v="3804" actId="20577"/>
          <ac:spMkLst>
            <pc:docMk/>
            <pc:sldMk cId="0" sldId="274"/>
            <ac:spMk id="9" creationId="{00000000-0000-0000-0000-000000000000}"/>
          </ac:spMkLst>
        </pc:spChg>
        <pc:spChg chg="mod">
          <ac:chgData name="Shari Christofferson" userId="8f3a075bd29df407" providerId="LiveId" clId="{27F778E0-7AF8-4352-928C-B8C2B0B00543}" dt="2026-04-08T04:37:52.457" v="7054" actId="403"/>
          <ac:spMkLst>
            <pc:docMk/>
            <pc:sldMk cId="0" sldId="274"/>
            <ac:spMk id="16" creationId="{00000000-0000-0000-0000-000000000000}"/>
          </ac:spMkLst>
        </pc:spChg>
        <pc:spChg chg="add mod">
          <ac:chgData name="Shari Christofferson" userId="8f3a075bd29df407" providerId="LiveId" clId="{27F778E0-7AF8-4352-928C-B8C2B0B00543}" dt="2026-04-08T04:15:26.995" v="6249" actId="20577"/>
          <ac:spMkLst>
            <pc:docMk/>
            <pc:sldMk cId="0" sldId="274"/>
            <ac:spMk id="20" creationId="{00000000-0000-0000-0000-000000000000}"/>
          </ac:spMkLst>
        </pc:spChg>
      </pc:sldChg>
      <pc:sldChg chg="addSp delSp modSp add del mod ord">
        <pc:chgData name="Shari Christofferson" userId="8f3a075bd29df407" providerId="LiveId" clId="{27F778E0-7AF8-4352-928C-B8C2B0B00543}" dt="2026-04-10T00:19:50.417" v="7565" actId="2696"/>
        <pc:sldMkLst>
          <pc:docMk/>
          <pc:sldMk cId="1623672737" sldId="275"/>
        </pc:sldMkLst>
        <pc:spChg chg="mod">
          <ac:chgData name="Shari Christofferson" userId="8f3a075bd29df407" providerId="LiveId" clId="{27F778E0-7AF8-4352-928C-B8C2B0B00543}" dt="2026-04-08T04:36:40.366" v="7047" actId="1076"/>
          <ac:spMkLst>
            <pc:docMk/>
            <pc:sldMk cId="1623672737" sldId="275"/>
            <ac:spMk id="3" creationId="{8800F1D4-FEE4-EB19-8210-D9C509792215}"/>
          </ac:spMkLst>
        </pc:spChg>
        <pc:spChg chg="mod">
          <ac:chgData name="Shari Christofferson" userId="8f3a075bd29df407" providerId="LiveId" clId="{27F778E0-7AF8-4352-928C-B8C2B0B00543}" dt="2026-04-08T04:36:47.421" v="7048" actId="14100"/>
          <ac:spMkLst>
            <pc:docMk/>
            <pc:sldMk cId="1623672737" sldId="275"/>
            <ac:spMk id="5" creationId="{3DFE2734-E9BA-87EA-9310-5B3E8D197B02}"/>
          </ac:spMkLst>
        </pc:spChg>
        <pc:spChg chg="mod">
          <ac:chgData name="Shari Christofferson" userId="8f3a075bd29df407" providerId="LiveId" clId="{27F778E0-7AF8-4352-928C-B8C2B0B00543}" dt="2026-04-08T04:28:14.155" v="6958" actId="1076"/>
          <ac:spMkLst>
            <pc:docMk/>
            <pc:sldMk cId="1623672737" sldId="275"/>
            <ac:spMk id="6" creationId="{558CF0FE-7B8A-F939-09D2-BC5AEA466323}"/>
          </ac:spMkLst>
        </pc:spChg>
        <pc:picChg chg="add mod">
          <ac:chgData name="Shari Christofferson" userId="8f3a075bd29df407" providerId="LiveId" clId="{27F778E0-7AF8-4352-928C-B8C2B0B00543}" dt="2026-04-08T04:36:20.787" v="7045" actId="1076"/>
          <ac:picMkLst>
            <pc:docMk/>
            <pc:sldMk cId="1623672737" sldId="275"/>
            <ac:picMk id="17" creationId="{45746A02-92DB-CCB7-DCE0-B714096B534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82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discussion, we're all going to find we have a lot in common with Billy Beane — aside from being so good-looking that Brad Pitt plays us on the big screen."
"What Billy figured out wasn't about baseball. It was about seeing what everyone else was ignoring. Measuring what actually drives outcomes. And winning with information that was always there — just never organized."
In 2002, the Oakland A's had a $41M payroll. The Yankees had $125M.
Billy Beane didn't find a way to spend more. He found a way to see more — specifically, to see what everyone else was missing in the data they already had.
The scouting establishment watched games and trusted their eyes. Beane asked: what actually predicts winning?
The answer wasn't batting average. It was on-base percentage. A number everyone had — and almost nobody was using.
"The gap wasn't in the information. It was in knowing which signal to trust."
Warehouses have the same problem.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Billy Beane didn't overhaul the A's overnight. He started by asking better questions about the data he already had. </a:t>
            </a:r>
            <a:r>
              <a:rPr kumimoji="0" lang="en-US" sz="1200" b="1"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Three questions to take back to your team: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BEDF0"/>
                </a:solidFill>
                <a:effectLst/>
                <a:uLnTx/>
                <a:uFillTx/>
                <a:latin typeface="Geist Bold" pitchFamily="34" charset="0"/>
                <a:ea typeface="Geist Bold" pitchFamily="34" charset="-122"/>
                <a:cs typeface="Geist Bold" pitchFamily="34" charset="-120"/>
              </a:rPr>
              <a:t>Have We Digitized Worker Feedback?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Are We </a:t>
            </a:r>
            <a:r>
              <a:rPr lang="en-US" sz="1200" b="1" dirty="0">
                <a:solidFill>
                  <a:srgbClr val="EBEDF0"/>
                </a:solidFill>
                <a:latin typeface="Arial" panose="020B0604020202020204" pitchFamily="34" charset="0"/>
                <a:ea typeface="Geist Bold" pitchFamily="34" charset="-122"/>
                <a:cs typeface="Arial" panose="020B0604020202020204" pitchFamily="34" charset="0"/>
              </a:rPr>
              <a:t>Watching the Right Signals</a:t>
            </a:r>
            <a:r>
              <a:rPr kumimoji="0" lang="en-US" sz="12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What Is Faster Resolution Worth?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missing signal is the digital feedback deficit. 
Like an NPS score, the employee survey or the field technician survey - where is that same signal coming from the DC or manufacturing floor? </a:t>
            </a:r>
          </a:p>
          <a:p>
            <a:endParaRPr lang="en-US" dirty="0"/>
          </a:p>
          <a:p>
            <a:r>
              <a:rPr lang="en-US" dirty="0"/>
              <a:t>The irony! </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IT data exists. It's just trapped.</a:t>
            </a:r>
            <a:r>
              <a:rPr kumimoji="0" lang="en-US" sz="120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 Every mobile device, access point, application server, and robot in your DC generates data continuously.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Maybe you have AI agent to pull all the data from all these various signals and align on a timestamp. OK&lt; but what does that get you without ground proof?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I will share some examples.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Intermittent problems that get logged, escalated, and never solved. Some go on for </a:t>
            </a:r>
            <a:r>
              <a:rPr kumimoji="0" lang="en-US" sz="1200" b="1"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6, 12, even 18 months</a:t>
            </a:r>
            <a:r>
              <a:rPr kumimoji="0" lang="en-US" sz="12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 When the user reporting is installed and the silos are broken down – turns out there are 3 problems, all fixable.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dirty="0"/>
              <a:t>Rip and replace. Access points, new mobile computers, software, etc.  Scale. Entire teams tied up for months – until the next person complains. </a:t>
            </a:r>
          </a:p>
          <a:p>
            <a:endParaRPr lang="en-US" dirty="0"/>
          </a:p>
          <a:p>
            <a:r>
              <a:rPr lang="en-US" dirty="0"/>
              <a:t>Robots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ist" pitchFamily="34" charset="0"/>
                <a:ea typeface="Geist" pitchFamily="34" charset="-122"/>
                <a:cs typeface="Geist" pitchFamily="34" charset="-120"/>
              </a:rPr>
              <a:t>Looked at It differently!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ist" pitchFamily="34" charset="0"/>
                <a:ea typeface="Geist" pitchFamily="34" charset="-122"/>
                <a:cs typeface="Geist" pitchFamily="34" charset="-120"/>
              </a:rPr>
              <a:t>This isn't hypothetical. It's an architecture decision.</a:t>
            </a:r>
            <a:r>
              <a:rPr kumimoji="0" lang="en-US" sz="1200" b="0" i="0" u="none" strike="noStrike" kern="1200" cap="none" spc="0" normalizeH="0" baseline="0" noProof="0" dirty="0">
                <a:ln>
                  <a:noFill/>
                </a:ln>
                <a:solidFill>
                  <a:srgbClr val="FFFFFF"/>
                </a:solidFill>
                <a:effectLst/>
                <a:uLnTx/>
                <a:uFillTx/>
                <a:latin typeface="Geist" pitchFamily="34" charset="0"/>
                <a:ea typeface="Geist" pitchFamily="34" charset="-122"/>
                <a:cs typeface="Geist" pitchFamily="34" charset="-120"/>
              </a:rPr>
              <a:t> The question is: do you have the visibility layer that connects these signals?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Connect has been in warehouse connectivity since 1992. We've supported the full evolution — RF terminals, handheld devices, voice systems, mobile computing, printers, RFID.  Now AMRs, ASRS, and more. 
Every new edge technology that came through the DC, we were there.
• And for most of those years, we did what everyone else did. We tracked the typical stats. Software logs. Network logs. Event-based alerts. A blinking yellow light. Then red. Then a ticket.
"We were good at it. But in 2018, we had a realization that changed everything."
• Every time we got called in to solve a problem, the alert wasn't where the problem started. The problem started earlier — invisibly — in the hands of the people doing the work.
• The old question: What did the system report?
• The new question: What is the frontline team actually experiencing — right now, at the transaction level?
"That's a completely different lens. And once you look through it, you can't go back."
• We built MSI — Mobile Systems Intelligence — around that frontline-first philosophy.
• MSI watches every transaction. Every scan. Every print job. Every application response. Continuously. That's the objective layer.
• But here's where it goes further — and further than most people expect:
THE DIFFERENTIATOR — THE BUTTON
• We gave the worker a button.
• On their mobile device, laptop, or desktop — a frontline associate can stop and say: something's not right. Here's what I'm experiencing right now. Not a help desk ticket. Not a supervisor conversation. Just direct, structured feedback from the floor.
"That's the subjective layer. And when you combine it with the objective transaction data we're already capturing — something powerful happens."
• You see where the human experience diverges from what the data says is fine. That gap — between a green system and a frustrated worker — is where the real problems live.
• Think about what that can mean in your operations. </a:t>
            </a:r>
          </a:p>
          <a:p>
            <a:endParaRPr lang="en-US" dirty="0"/>
          </a:p>
          <a:p>
            <a:r>
              <a:rPr lang="en-US" dirty="0"/>
              <a:t> if a worker on the goods-to-person line is experiencing lag that the network log doesn't flag, they now have a direct line to surface it. MSI correlates that feedback with transaction data, network performance, application response times, and edge device health — all at once.
"We don't just tell you the system is slow. We tell you which worker flagged it, on which device, on which application, against what the network was doing at that exact moment. That's a root cause, not a symptom."
</a:t>
            </a:r>
            <a:r>
              <a:rPr lang="en-US"/>
              <a:t>
</a:t>
            </a:r>
            <a:r>
              <a:rPr lang="en-US" dirty="0"/>
              <a:t>
</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E75F-4FB5-3788-2A88-1C421FEE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9B136-EEF6-8581-F698-B148A3476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62626-9959-C31C-B27F-761C1BF7D409}"/>
              </a:ext>
            </a:extLst>
          </p:cNvPr>
          <p:cNvSpPr>
            <a:spLocks noGrp="1"/>
          </p:cNvSpPr>
          <p:nvPr>
            <p:ph type="body" idx="1"/>
          </p:nvPr>
        </p:nvSpPr>
        <p:spPr/>
        <p:txBody>
          <a:bodyPr/>
          <a:lstStyle/>
          <a:p>
            <a:r>
              <a:rPr lang="en-US" dirty="0"/>
              <a:t>This approach results in more wins for our customers. </a:t>
            </a:r>
          </a:p>
          <a:p>
            <a:endParaRPr lang="en-US" dirty="0"/>
          </a:p>
          <a:p>
            <a:r>
              <a:rPr lang="en-US" dirty="0"/>
              <a:t>Example – less than halfway through a major mobile computer refresh – most DC’s don’t complain, a few do – it’s still too slow. </a:t>
            </a:r>
          </a:p>
          <a:p>
            <a:pPr marL="171450" indent="-171450">
              <a:buFontTx/>
              <a:buChar char="-"/>
            </a:pPr>
            <a:r>
              <a:rPr lang="en-US" dirty="0"/>
              <a:t>Software vendors was pushing the customer to buy all new device side software  - easily a few hundred thousand dollars. The software vendor is being paid quite bit of money, the mobile deployment is worth over a million. </a:t>
            </a:r>
          </a:p>
          <a:p>
            <a:pPr marL="171450" indent="-171450">
              <a:buFontTx/>
              <a:buChar char="-"/>
            </a:pPr>
            <a:r>
              <a:rPr lang="en-US" dirty="0"/>
              <a:t>Without the strategic MSI data – this company would have had to do that. Instead – software vendor had to deal with their bug. 
</a:t>
            </a:r>
          </a:p>
        </p:txBody>
      </p:sp>
      <p:sp>
        <p:nvSpPr>
          <p:cNvPr id="4" name="Slide Number Placeholder 3">
            <a:extLst>
              <a:ext uri="{FF2B5EF4-FFF2-40B4-BE49-F238E27FC236}">
                <a16:creationId xmlns:a16="http://schemas.microsoft.com/office/drawing/2014/main" id="{E7777895-144A-ED97-481D-E5FF5A9DCC7A}"/>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4260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Moneyball lens. 
By taking this new approach, of starting with user's sentiment and directly linking that to the logging of systems involved in creating that operators experience, we now have a more advantageous method of finding and fixing problems, directly vs indirectly. 
The feedback and analysis of each edge device when they are in the game  - that is when they are exchanging data over networks to back-end servers - gives us the play by play and we can then create - STATS 
STATS that tie to real outcomes for DC's and are usable by IT and Operations. 
Here's how the Moneyball DC STATS relate. </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Before you change anything — you need to know what you actually have. What is happening on your floor, on your systems, in your workers' hands, right now.
That baseline is everything. Without it, you can't answer the most important migration question: is this new system actually better — or does it just feel different?
What are the Moneyball stats today? Then we track them through the change. 
"Think of it as your pre-season scouting report. You don't walk into the draft without knowing what your roster actually looks like right now."
DURING: Getting the Kinks Out
"The question isn't whether something will surface. The question is: how fast will you know, how precisely can you identify it, and how quickly can your team act?"
AFTER: FACTS VS. FEAR
• The migration is complete. The new system is live. And now — a different kind of challenge. Change is hard for people. There will be workers who feel like things are worse. Supervisors hearing complaints. Leadership asking whether the investment is paying off.
"Is what you're hearing pushback because of fear of change? Or are the facts on the field actually changing?"</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54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68161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29922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253699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255517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1875618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743657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66114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998285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57257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542508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95407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172963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186402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85466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280870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395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3988403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1141621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141685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2835225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976405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3605657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88965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175294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3051050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26740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135136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extLst>
      <p:ext uri="{BB962C8B-B14F-4D97-AF65-F5344CB8AC3E}">
        <p14:creationId xmlns:p14="http://schemas.microsoft.com/office/powerpoint/2010/main" val="1580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248825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949185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sp>
    </p:spTree>
    <p:extLst>
      <p:ext uri="{BB962C8B-B14F-4D97-AF65-F5344CB8AC3E}">
        <p14:creationId xmlns:p14="http://schemas.microsoft.com/office/powerpoint/2010/main" val="391935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95000"/>
            </a:srgbClr>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64507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6408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680960" cy="8229600"/>
          </a:xfrm>
          <a:prstGeom prst="rect">
            <a:avLst/>
          </a:prstGeom>
        </p:spPr>
      </p:pic>
      <p:sp>
        <p:nvSpPr>
          <p:cNvPr id="3" name="Shape 0"/>
          <p:cNvSpPr/>
          <p:nvPr/>
        </p:nvSpPr>
        <p:spPr>
          <a:xfrm>
            <a:off x="8091130" y="942142"/>
            <a:ext cx="4833580" cy="438983"/>
          </a:xfrm>
          <a:prstGeom prst="roundRect">
            <a:avLst>
              <a:gd name="adj" fmla="val 19090"/>
            </a:avLst>
          </a:prstGeom>
          <a:noFill/>
          <a:ln w="22860">
            <a:solidFill>
              <a:srgbClr val="6296FF"/>
            </a:solidFill>
            <a:prstDash val="solid"/>
          </a:ln>
        </p:spPr>
        <p:txBody>
          <a:bodyPr/>
          <a:lstStyle/>
          <a:p>
            <a:endParaRPr lang="en-US"/>
          </a:p>
        </p:txBody>
      </p:sp>
      <p:sp>
        <p:nvSpPr>
          <p:cNvPr id="4" name="Text 1"/>
          <p:cNvSpPr/>
          <p:nvPr/>
        </p:nvSpPr>
        <p:spPr>
          <a:xfrm>
            <a:off x="8263533" y="1039773"/>
            <a:ext cx="4488775" cy="243721"/>
          </a:xfrm>
          <a:prstGeom prst="rect">
            <a:avLst/>
          </a:prstGeom>
          <a:noFill/>
          <a:ln/>
        </p:spPr>
        <p:txBody>
          <a:bodyPr wrap="none" lIns="0" tIns="0" rIns="0" bIns="0" rtlCol="0" anchor="t"/>
          <a:lstStyle/>
          <a:p>
            <a:pPr marL="0" indent="0" algn="l">
              <a:lnSpc>
                <a:spcPts val="1900"/>
              </a:lnSpc>
              <a:buNone/>
            </a:pPr>
            <a:r>
              <a:rPr lang="en-US" sz="1550" dirty="0">
                <a:solidFill>
                  <a:srgbClr val="6296FF"/>
                </a:solidFill>
                <a:latin typeface="Geist" pitchFamily="34" charset="0"/>
                <a:ea typeface="Geist" pitchFamily="34" charset="-122"/>
                <a:cs typeface="Geist" pitchFamily="34" charset="-120"/>
              </a:rPr>
              <a:t>ZEBRA EXPERIENCE CENTER | LINCOLNSHIRE, IL</a:t>
            </a:r>
            <a:endParaRPr lang="en-US" sz="1550" dirty="0"/>
          </a:p>
        </p:txBody>
      </p:sp>
      <p:sp>
        <p:nvSpPr>
          <p:cNvPr id="5" name="Text 2"/>
          <p:cNvSpPr/>
          <p:nvPr/>
        </p:nvSpPr>
        <p:spPr>
          <a:xfrm>
            <a:off x="8091130" y="1468874"/>
            <a:ext cx="5763339" cy="2431733"/>
          </a:xfrm>
          <a:prstGeom prst="rect">
            <a:avLst/>
          </a:prstGeom>
          <a:noFill/>
          <a:ln/>
        </p:spPr>
        <p:txBody>
          <a:bodyPr wrap="square" lIns="0" tIns="0" rIns="0" bIns="0" rtlCol="0" anchor="t"/>
          <a:lstStyle/>
          <a:p>
            <a:pPr marL="0" indent="0" algn="l">
              <a:lnSpc>
                <a:spcPts val="6350"/>
              </a:lnSpc>
              <a:buNone/>
            </a:pPr>
            <a:endParaRPr lang="en-US" sz="4900" b="1" dirty="0">
              <a:solidFill>
                <a:srgbClr val="F2F5FA"/>
              </a:solidFill>
              <a:latin typeface="Geist Bold" pitchFamily="34" charset="0"/>
              <a:ea typeface="Geist Bold" pitchFamily="34" charset="-122"/>
              <a:cs typeface="Geist Bold" pitchFamily="34" charset="-120"/>
            </a:endParaRPr>
          </a:p>
          <a:p>
            <a:pPr marL="0" indent="0" algn="l">
              <a:lnSpc>
                <a:spcPts val="6350"/>
              </a:lnSpc>
              <a:buNone/>
            </a:pPr>
            <a:r>
              <a:rPr lang="en-US" sz="4900" b="1" dirty="0">
                <a:solidFill>
                  <a:srgbClr val="F2F5FA"/>
                </a:solidFill>
                <a:latin typeface="Geist Bold" pitchFamily="34" charset="0"/>
                <a:ea typeface="Geist Bold" pitchFamily="34" charset="-122"/>
                <a:cs typeface="Geist Bold" pitchFamily="34" charset="-120"/>
              </a:rPr>
              <a:t>The Missing Signal in Your Operations</a:t>
            </a:r>
            <a:endParaRPr lang="en-US" sz="4900" dirty="0"/>
          </a:p>
        </p:txBody>
      </p:sp>
      <p:sp>
        <p:nvSpPr>
          <p:cNvPr id="6" name="Text 3"/>
          <p:cNvSpPr/>
          <p:nvPr/>
        </p:nvSpPr>
        <p:spPr>
          <a:xfrm>
            <a:off x="8091130" y="4229576"/>
            <a:ext cx="5763339" cy="609362"/>
          </a:xfrm>
          <a:prstGeom prst="rect">
            <a:avLst/>
          </a:prstGeom>
          <a:noFill/>
          <a:ln/>
        </p:spPr>
        <p:txBody>
          <a:bodyPr wrap="square" lIns="0" tIns="0" rIns="0" bIns="0" rtlCol="0" anchor="t"/>
          <a:lstStyle/>
          <a:p>
            <a:pPr marL="0" indent="0" algn="l">
              <a:lnSpc>
                <a:spcPts val="2350"/>
              </a:lnSpc>
              <a:buNone/>
            </a:pPr>
            <a:r>
              <a:rPr lang="en-US" sz="1950" dirty="0">
                <a:solidFill>
                  <a:srgbClr val="EBEDF0"/>
                </a:solidFill>
                <a:latin typeface="Arial" panose="020B0604020202020204" pitchFamily="34" charset="0"/>
                <a:ea typeface="Geist" pitchFamily="34" charset="-122"/>
                <a:cs typeface="Arial" panose="020B0604020202020204" pitchFamily="34" charset="0"/>
              </a:rPr>
              <a:t>Visibility, people, and winning by seeing things differently.</a:t>
            </a:r>
            <a:endParaRPr lang="en-US" sz="1950" dirty="0">
              <a:latin typeface="Arial" panose="020B0604020202020204" pitchFamily="34" charset="0"/>
              <a:cs typeface="Arial" panose="020B0604020202020204" pitchFamily="34" charset="0"/>
            </a:endParaRPr>
          </a:p>
        </p:txBody>
      </p:sp>
      <p:sp>
        <p:nvSpPr>
          <p:cNvPr id="7" name="Shape 4"/>
          <p:cNvSpPr/>
          <p:nvPr/>
        </p:nvSpPr>
        <p:spPr>
          <a:xfrm>
            <a:off x="8091130" y="5085636"/>
            <a:ext cx="5763339" cy="964763"/>
          </a:xfrm>
          <a:prstGeom prst="roundRect">
            <a:avLst>
              <a:gd name="adj" fmla="val 10858"/>
            </a:avLst>
          </a:prstGeom>
          <a:solidFill>
            <a:srgbClr val="101620"/>
          </a:solidFill>
          <a:ln w="30480">
            <a:solidFill>
              <a:srgbClr val="F9D933"/>
            </a:solidFill>
            <a:prstDash val="solid"/>
          </a:ln>
        </p:spPr>
        <p:txBody>
          <a:bodyPr/>
          <a:lstStyle/>
          <a:p>
            <a:endParaRPr lang="en-US"/>
          </a:p>
        </p:txBody>
      </p:sp>
      <p:sp>
        <p:nvSpPr>
          <p:cNvPr id="8" name="Text 5"/>
          <p:cNvSpPr/>
          <p:nvPr/>
        </p:nvSpPr>
        <p:spPr>
          <a:xfrm>
            <a:off x="8370927" y="5365432"/>
            <a:ext cx="5188387" cy="405170"/>
          </a:xfrm>
          <a:prstGeom prst="rect">
            <a:avLst/>
          </a:prstGeom>
          <a:noFill/>
          <a:ln/>
        </p:spPr>
        <p:txBody>
          <a:bodyPr wrap="none" lIns="0" tIns="0" rIns="0" bIns="0" rtlCol="0" anchor="t"/>
          <a:lstStyle/>
          <a:p>
            <a:pPr marL="0" indent="0" algn="l">
              <a:lnSpc>
                <a:spcPts val="3150"/>
              </a:lnSpc>
              <a:buNone/>
            </a:pPr>
            <a:r>
              <a:rPr lang="en-US" sz="2450" b="1" dirty="0">
                <a:solidFill>
                  <a:srgbClr val="EBEDF0"/>
                </a:solidFill>
                <a:latin typeface="Geist Bold" pitchFamily="34" charset="0"/>
                <a:ea typeface="Geist Bold" pitchFamily="34" charset="-122"/>
                <a:cs typeface="Geist Bold" pitchFamily="34" charset="-120"/>
              </a:rPr>
              <a:t>Shari Christofferson - Connect Inc</a:t>
            </a:r>
            <a:endParaRPr lang="en-US" sz="2450" dirty="0"/>
          </a:p>
        </p:txBody>
      </p:sp>
      <p:pic>
        <p:nvPicPr>
          <p:cNvPr id="9" name="Image 1" descr="preencoded.png"/>
          <p:cNvPicPr>
            <a:picLocks noChangeAspect="1"/>
          </p:cNvPicPr>
          <p:nvPr/>
        </p:nvPicPr>
        <p:blipFill>
          <a:blip r:embed="rId4"/>
          <a:stretch>
            <a:fillRect/>
          </a:stretch>
        </p:blipFill>
        <p:spPr>
          <a:xfrm>
            <a:off x="13993058" y="7481411"/>
            <a:ext cx="443389" cy="5542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24270" y="1511533"/>
            <a:ext cx="6337697" cy="700326"/>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lang="en-US" sz="4200" b="1" dirty="0">
                <a:solidFill>
                  <a:srgbClr val="F2F5FA"/>
                </a:solidFill>
                <a:latin typeface="Arial" panose="020B0604020202020204" pitchFamily="34" charset="0"/>
                <a:ea typeface="Geist Bold" pitchFamily="34" charset="-122"/>
                <a:cs typeface="Arial" panose="020B0604020202020204" pitchFamily="34" charset="0"/>
              </a:rPr>
              <a:t>Are You Thinking Differently, Yet? </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hape 2"/>
          <p:cNvSpPr/>
          <p:nvPr/>
        </p:nvSpPr>
        <p:spPr>
          <a:xfrm>
            <a:off x="793790" y="3114437"/>
            <a:ext cx="4211122" cy="3246120"/>
          </a:xfrm>
          <a:prstGeom prst="roundRect">
            <a:avLst>
              <a:gd name="adj" fmla="val 4507"/>
            </a:avLst>
          </a:prstGeom>
          <a:solidFill>
            <a:srgbClr val="101620">
              <a:alpha val="95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793790" y="3083957"/>
            <a:ext cx="4211122" cy="121920"/>
          </a:xfrm>
          <a:prstGeom prst="rect">
            <a:avLst/>
          </a:prstGeom>
        </p:spPr>
      </p:pic>
      <p:pic>
        <p:nvPicPr>
          <p:cNvPr id="6" name="Image 1" descr="preencoded.png"/>
          <p:cNvPicPr>
            <a:picLocks noChangeAspect="1"/>
          </p:cNvPicPr>
          <p:nvPr/>
        </p:nvPicPr>
        <p:blipFill>
          <a:blip r:embed="rId4"/>
          <a:stretch>
            <a:fillRect/>
          </a:stretch>
        </p:blipFill>
        <p:spPr>
          <a:xfrm>
            <a:off x="2576096" y="2791301"/>
            <a:ext cx="646390" cy="646390"/>
          </a:xfrm>
          <a:prstGeom prst="rect">
            <a:avLst/>
          </a:prstGeom>
        </p:spPr>
      </p:pic>
      <p:sp>
        <p:nvSpPr>
          <p:cNvPr id="7" name="Text 3"/>
          <p:cNvSpPr/>
          <p:nvPr/>
        </p:nvSpPr>
        <p:spPr>
          <a:xfrm>
            <a:off x="2770049" y="2946440"/>
            <a:ext cx="258485" cy="336113"/>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eist Bold" pitchFamily="34" charset="-122"/>
                <a:cs typeface="Arial" panose="020B0604020202020204" pitchFamily="34" charset="0"/>
              </a:rPr>
              <a:t>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 4"/>
          <p:cNvSpPr/>
          <p:nvPr/>
        </p:nvSpPr>
        <p:spPr>
          <a:xfrm>
            <a:off x="1039654" y="3653076"/>
            <a:ext cx="3719393" cy="700088"/>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Have We Digitized Worker Feedback?</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 5"/>
          <p:cNvSpPr/>
          <p:nvPr/>
        </p:nvSpPr>
        <p:spPr>
          <a:xfrm>
            <a:off x="1039654" y="4475917"/>
            <a:ext cx="3719393" cy="1092518"/>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1"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What would consistent and reliable feedback tied to system data allow us to avoid or advance? </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Shape 6"/>
          <p:cNvSpPr/>
          <p:nvPr/>
        </p:nvSpPr>
        <p:spPr>
          <a:xfrm>
            <a:off x="5209580" y="3114437"/>
            <a:ext cx="4211122" cy="3246120"/>
          </a:xfrm>
          <a:prstGeom prst="roundRect">
            <a:avLst>
              <a:gd name="adj" fmla="val 4507"/>
            </a:avLst>
          </a:prstGeom>
          <a:solidFill>
            <a:srgbClr val="101620">
              <a:alpha val="95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Image 2" descr="preencoded.png"/>
          <p:cNvPicPr>
            <a:picLocks noChangeAspect="1"/>
          </p:cNvPicPr>
          <p:nvPr/>
        </p:nvPicPr>
        <p:blipFill>
          <a:blip r:embed="rId3"/>
          <a:stretch>
            <a:fillRect/>
          </a:stretch>
        </p:blipFill>
        <p:spPr>
          <a:xfrm>
            <a:off x="5209580" y="3083957"/>
            <a:ext cx="4211122" cy="121920"/>
          </a:xfrm>
          <a:prstGeom prst="rect">
            <a:avLst/>
          </a:prstGeom>
        </p:spPr>
      </p:pic>
      <p:pic>
        <p:nvPicPr>
          <p:cNvPr id="12" name="Image 3" descr="preencoded.png"/>
          <p:cNvPicPr>
            <a:picLocks noChangeAspect="1"/>
          </p:cNvPicPr>
          <p:nvPr/>
        </p:nvPicPr>
        <p:blipFill>
          <a:blip r:embed="rId4"/>
          <a:stretch>
            <a:fillRect/>
          </a:stretch>
        </p:blipFill>
        <p:spPr>
          <a:xfrm>
            <a:off x="6991886" y="2791301"/>
            <a:ext cx="646390" cy="646390"/>
          </a:xfrm>
          <a:prstGeom prst="rect">
            <a:avLst/>
          </a:prstGeom>
        </p:spPr>
      </p:pic>
      <p:sp>
        <p:nvSpPr>
          <p:cNvPr id="13" name="Text 7"/>
          <p:cNvSpPr/>
          <p:nvPr/>
        </p:nvSpPr>
        <p:spPr>
          <a:xfrm>
            <a:off x="7185839" y="2946440"/>
            <a:ext cx="258485" cy="336113"/>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eist Bold" pitchFamily="34" charset="-122"/>
                <a:cs typeface="Arial" panose="020B0604020202020204" pitchFamily="34" charset="0"/>
              </a:rPr>
              <a:t>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 8"/>
          <p:cNvSpPr/>
          <p:nvPr/>
        </p:nvSpPr>
        <p:spPr>
          <a:xfrm>
            <a:off x="5455444" y="3653076"/>
            <a:ext cx="3719393" cy="700088"/>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Are We </a:t>
            </a:r>
            <a:r>
              <a:rPr lang="en-US" sz="2100" b="1" dirty="0">
                <a:solidFill>
                  <a:srgbClr val="EBEDF0"/>
                </a:solidFill>
                <a:latin typeface="Arial" panose="020B0604020202020204" pitchFamily="34" charset="0"/>
                <a:ea typeface="Geist Bold" pitchFamily="34" charset="-122"/>
                <a:cs typeface="Arial" panose="020B0604020202020204" pitchFamily="34" charset="0"/>
              </a:rPr>
              <a:t>Watching the Right Signals</a:t>
            </a:r>
            <a:r>
              <a:rPr kumimoji="0" lang="en-US" sz="21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 9"/>
          <p:cNvSpPr/>
          <p:nvPr/>
        </p:nvSpPr>
        <p:spPr>
          <a:xfrm>
            <a:off x="5455503" y="4475917"/>
            <a:ext cx="3719393" cy="1365647"/>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1"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How is our innovation decision making, spending and pilot projects affected by the gap in visibility?</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Shape 10"/>
          <p:cNvSpPr/>
          <p:nvPr/>
        </p:nvSpPr>
        <p:spPr>
          <a:xfrm>
            <a:off x="9625370" y="3114437"/>
            <a:ext cx="4211122" cy="3246120"/>
          </a:xfrm>
          <a:prstGeom prst="roundRect">
            <a:avLst>
              <a:gd name="adj" fmla="val 4507"/>
            </a:avLst>
          </a:prstGeom>
          <a:solidFill>
            <a:srgbClr val="101620">
              <a:alpha val="95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Image 4" descr="preencoded.png"/>
          <p:cNvPicPr>
            <a:picLocks noChangeAspect="1"/>
          </p:cNvPicPr>
          <p:nvPr/>
        </p:nvPicPr>
        <p:blipFill>
          <a:blip r:embed="rId3"/>
          <a:stretch>
            <a:fillRect/>
          </a:stretch>
        </p:blipFill>
        <p:spPr>
          <a:xfrm>
            <a:off x="9625370" y="3083957"/>
            <a:ext cx="4211122" cy="121920"/>
          </a:xfrm>
          <a:prstGeom prst="rect">
            <a:avLst/>
          </a:prstGeom>
        </p:spPr>
      </p:pic>
      <p:pic>
        <p:nvPicPr>
          <p:cNvPr id="18" name="Image 5" descr="preencoded.png"/>
          <p:cNvPicPr>
            <a:picLocks noChangeAspect="1"/>
          </p:cNvPicPr>
          <p:nvPr/>
        </p:nvPicPr>
        <p:blipFill>
          <a:blip r:embed="rId4"/>
          <a:stretch>
            <a:fillRect/>
          </a:stretch>
        </p:blipFill>
        <p:spPr>
          <a:xfrm>
            <a:off x="11407676" y="2791301"/>
            <a:ext cx="646390" cy="646390"/>
          </a:xfrm>
          <a:prstGeom prst="rect">
            <a:avLst/>
          </a:prstGeom>
        </p:spPr>
      </p:pic>
      <p:sp>
        <p:nvSpPr>
          <p:cNvPr id="19" name="Text 11"/>
          <p:cNvSpPr/>
          <p:nvPr/>
        </p:nvSpPr>
        <p:spPr>
          <a:xfrm>
            <a:off x="11601629" y="2946440"/>
            <a:ext cx="258485" cy="336113"/>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eist Bold" pitchFamily="34" charset="-122"/>
                <a:cs typeface="Arial" panose="020B0604020202020204" pitchFamily="34" charset="0"/>
              </a:rPr>
              <a:t>3</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Text 12"/>
          <p:cNvSpPr/>
          <p:nvPr/>
        </p:nvSpPr>
        <p:spPr>
          <a:xfrm>
            <a:off x="9871234" y="3653076"/>
            <a:ext cx="3719393" cy="700088"/>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What Is Faster Resolution Worth?</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 13"/>
          <p:cNvSpPr/>
          <p:nvPr/>
        </p:nvSpPr>
        <p:spPr>
          <a:xfrm>
            <a:off x="9871234" y="4475917"/>
            <a:ext cx="3719393" cy="1638776"/>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1"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If we could automatically connect workforce friction signals to IT system causality — and resolve issues in days instead of months — what would that be worth to our operation?</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 14"/>
          <p:cNvSpPr/>
          <p:nvPr/>
        </p:nvSpPr>
        <p:spPr>
          <a:xfrm>
            <a:off x="1116925" y="6821091"/>
            <a:ext cx="12719685" cy="273129"/>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ea typeface="Geist" pitchFamily="34" charset="-122"/>
                <a:cs typeface="Arial" panose="020B0604020202020204" pitchFamily="34" charset="0"/>
              </a:rPr>
              <a:t>You don't need the Yankees' budget. You need the right signals.</a:t>
            </a:r>
            <a:endParaRPr kumimoji="0" lang="en-US" sz="2000" b="0"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endParaRPr>
          </a:p>
        </p:txBody>
      </p:sp>
      <p:sp>
        <p:nvSpPr>
          <p:cNvPr id="23" name="Shape 15"/>
          <p:cNvSpPr/>
          <p:nvPr/>
        </p:nvSpPr>
        <p:spPr>
          <a:xfrm>
            <a:off x="793790" y="6590824"/>
            <a:ext cx="30480" cy="733663"/>
          </a:xfrm>
          <a:prstGeom prst="rect">
            <a:avLst/>
          </a:prstGeom>
          <a:solidFill>
            <a:srgbClr val="6296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80000"/>
            </a:srgbClr>
          </a:solidFill>
          <a:ln/>
        </p:spPr>
        <p:txBody>
          <a:bodyPr/>
          <a:lstStyle/>
          <a:p>
            <a:endParaRPr lang="en-US">
              <a:latin typeface="Arial" panose="020B0604020202020204" pitchFamily="34" charset="0"/>
              <a:cs typeface="Arial" panose="020B0604020202020204" pitchFamily="34" charset="0"/>
            </a:endParaRPr>
          </a:p>
        </p:txBody>
      </p:sp>
      <p:sp>
        <p:nvSpPr>
          <p:cNvPr id="4" name="Text 1"/>
          <p:cNvSpPr/>
          <p:nvPr/>
        </p:nvSpPr>
        <p:spPr>
          <a:xfrm>
            <a:off x="793790" y="963930"/>
            <a:ext cx="5880735" cy="737116"/>
          </a:xfrm>
          <a:prstGeom prst="rect">
            <a:avLst/>
          </a:prstGeom>
          <a:noFill/>
          <a:ln/>
        </p:spPr>
        <p:txBody>
          <a:bodyPr wrap="none" lIns="0" tIns="0" rIns="0" bIns="0" rtlCol="0" anchor="t"/>
          <a:lstStyle/>
          <a:p>
            <a:pPr marL="0" indent="0" algn="l">
              <a:lnSpc>
                <a:spcPts val="5800"/>
              </a:lnSpc>
              <a:buNone/>
            </a:pPr>
            <a:r>
              <a:rPr lang="en-US" sz="4450" b="1" dirty="0">
                <a:solidFill>
                  <a:srgbClr val="F2F5FA"/>
                </a:solidFill>
                <a:latin typeface="Arial" panose="020B0604020202020204" pitchFamily="34" charset="0"/>
                <a:ea typeface="Geist Bold" pitchFamily="34" charset="-122"/>
                <a:cs typeface="Arial" panose="020B0604020202020204" pitchFamily="34" charset="0"/>
              </a:rPr>
              <a:t>The Feedback Deficit</a:t>
            </a:r>
            <a:endParaRPr lang="en-US" sz="4450" dirty="0">
              <a:latin typeface="Arial" panose="020B0604020202020204" pitchFamily="34" charset="0"/>
              <a:cs typeface="Arial" panose="020B0604020202020204" pitchFamily="34" charset="0"/>
            </a:endParaRPr>
          </a:p>
        </p:txBody>
      </p:sp>
      <p:sp>
        <p:nvSpPr>
          <p:cNvPr id="5" name="Text 2"/>
          <p:cNvSpPr/>
          <p:nvPr/>
        </p:nvSpPr>
        <p:spPr>
          <a:xfrm>
            <a:off x="793790" y="1973223"/>
            <a:ext cx="13042821" cy="265271"/>
          </a:xfrm>
          <a:prstGeom prst="rect">
            <a:avLst/>
          </a:prstGeom>
          <a:noFill/>
          <a:ln/>
        </p:spPr>
        <p:txBody>
          <a:bodyPr wrap="none" lIns="0" tIns="0" rIns="0" bIns="0" rtlCol="0" anchor="t"/>
          <a:lstStyle/>
          <a:p>
            <a:pPr marL="0" indent="0" algn="l">
              <a:lnSpc>
                <a:spcPts val="2050"/>
              </a:lnSpc>
              <a:buNone/>
            </a:pPr>
            <a:r>
              <a:rPr lang="en-US" sz="1750" dirty="0">
                <a:solidFill>
                  <a:srgbClr val="EBEDF0"/>
                </a:solidFill>
                <a:latin typeface="Arial" panose="020B0604020202020204" pitchFamily="34" charset="0"/>
                <a:ea typeface="Geist" pitchFamily="34" charset="-122"/>
                <a:cs typeface="Arial" panose="020B0604020202020204" pitchFamily="34" charset="0"/>
              </a:rPr>
              <a:t>We've digitized feedback everywhere — except the warehouse floor.</a:t>
            </a:r>
            <a:endParaRPr lang="en-US" sz="1750" dirty="0">
              <a:latin typeface="Arial" panose="020B0604020202020204" pitchFamily="34" charset="0"/>
              <a:cs typeface="Arial" panose="020B0604020202020204" pitchFamily="34" charset="0"/>
            </a:endParaRPr>
          </a:p>
        </p:txBody>
      </p:sp>
      <p:sp>
        <p:nvSpPr>
          <p:cNvPr id="6" name="Shape 3"/>
          <p:cNvSpPr/>
          <p:nvPr/>
        </p:nvSpPr>
        <p:spPr>
          <a:xfrm>
            <a:off x="793790" y="2442567"/>
            <a:ext cx="4226600" cy="1787723"/>
          </a:xfrm>
          <a:prstGeom prst="roundRect">
            <a:avLst>
              <a:gd name="adj" fmla="val 8184"/>
            </a:avLst>
          </a:prstGeom>
          <a:solidFill>
            <a:srgbClr val="101620">
              <a:alpha val="95000"/>
            </a:srgbClr>
          </a:solidFill>
          <a:ln w="3048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63310" y="2442567"/>
            <a:ext cx="121920" cy="1787723"/>
          </a:xfrm>
          <a:prstGeom prst="rect">
            <a:avLst/>
          </a:prstGeom>
        </p:spPr>
      </p:pic>
      <p:sp>
        <p:nvSpPr>
          <p:cNvPr id="8" name="Text 4"/>
          <p:cNvSpPr/>
          <p:nvPr/>
        </p:nvSpPr>
        <p:spPr>
          <a:xfrm>
            <a:off x="1142524" y="2699861"/>
            <a:ext cx="2978587" cy="368498"/>
          </a:xfrm>
          <a:prstGeom prst="rect">
            <a:avLst/>
          </a:prstGeom>
          <a:noFill/>
          <a:ln/>
        </p:spPr>
        <p:txBody>
          <a:bodyPr wrap="none" lIns="0" tIns="0" rIns="0" bIns="0" rtlCol="0" anchor="t"/>
          <a:lstStyle/>
          <a:p>
            <a:pPr marL="0" indent="0" algn="l">
              <a:lnSpc>
                <a:spcPts val="2900"/>
              </a:lnSpc>
              <a:buNone/>
            </a:pPr>
            <a:r>
              <a:rPr lang="en-US" sz="2200" b="1" dirty="0">
                <a:solidFill>
                  <a:srgbClr val="EBEDF0"/>
                </a:solidFill>
                <a:latin typeface="Arial" panose="020B0604020202020204" pitchFamily="34" charset="0"/>
                <a:ea typeface="Geist Bold" pitchFamily="34" charset="-122"/>
                <a:cs typeface="Arial" panose="020B0604020202020204" pitchFamily="34" charset="0"/>
              </a:rPr>
              <a:t>Customer Experience</a:t>
            </a:r>
            <a:endParaRPr lang="en-US" sz="2200" dirty="0">
              <a:latin typeface="Arial" panose="020B0604020202020204" pitchFamily="34" charset="0"/>
              <a:cs typeface="Arial" panose="020B0604020202020204" pitchFamily="34" charset="0"/>
            </a:endParaRPr>
          </a:p>
        </p:txBody>
      </p:sp>
      <p:sp>
        <p:nvSpPr>
          <p:cNvPr id="10" name="Shape 6"/>
          <p:cNvSpPr/>
          <p:nvPr/>
        </p:nvSpPr>
        <p:spPr>
          <a:xfrm>
            <a:off x="5201841" y="2442567"/>
            <a:ext cx="4226600" cy="1787723"/>
          </a:xfrm>
          <a:prstGeom prst="roundRect">
            <a:avLst>
              <a:gd name="adj" fmla="val 8184"/>
            </a:avLst>
          </a:prstGeom>
          <a:solidFill>
            <a:srgbClr val="101620">
              <a:alpha val="95000"/>
            </a:srgbClr>
          </a:solidFill>
          <a:ln w="3048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pic>
        <p:nvPicPr>
          <p:cNvPr id="11" name="Image 2" descr="preencoded.png"/>
          <p:cNvPicPr>
            <a:picLocks noChangeAspect="1"/>
          </p:cNvPicPr>
          <p:nvPr/>
        </p:nvPicPr>
        <p:blipFill>
          <a:blip r:embed="rId4"/>
          <a:stretch>
            <a:fillRect/>
          </a:stretch>
        </p:blipFill>
        <p:spPr>
          <a:xfrm>
            <a:off x="5171361" y="2442567"/>
            <a:ext cx="121920" cy="1787723"/>
          </a:xfrm>
          <a:prstGeom prst="rect">
            <a:avLst/>
          </a:prstGeom>
        </p:spPr>
      </p:pic>
      <p:sp>
        <p:nvSpPr>
          <p:cNvPr id="12" name="Text 7"/>
          <p:cNvSpPr/>
          <p:nvPr/>
        </p:nvSpPr>
        <p:spPr>
          <a:xfrm>
            <a:off x="5550575" y="2699861"/>
            <a:ext cx="3166110" cy="368498"/>
          </a:xfrm>
          <a:prstGeom prst="rect">
            <a:avLst/>
          </a:prstGeom>
          <a:noFill/>
          <a:ln/>
        </p:spPr>
        <p:txBody>
          <a:bodyPr wrap="none" lIns="0" tIns="0" rIns="0" bIns="0" rtlCol="0" anchor="t"/>
          <a:lstStyle/>
          <a:p>
            <a:pPr marL="0" indent="0" algn="l">
              <a:lnSpc>
                <a:spcPts val="2900"/>
              </a:lnSpc>
              <a:buNone/>
            </a:pPr>
            <a:r>
              <a:rPr lang="en-US" sz="2200" b="1" dirty="0">
                <a:solidFill>
                  <a:srgbClr val="EBEDF0"/>
                </a:solidFill>
                <a:latin typeface="Arial" panose="020B0604020202020204" pitchFamily="34" charset="0"/>
                <a:ea typeface="Geist Bold" pitchFamily="34" charset="-122"/>
                <a:cs typeface="Arial" panose="020B0604020202020204" pitchFamily="34" charset="0"/>
              </a:rPr>
              <a:t>Employee Engagement</a:t>
            </a:r>
            <a:endParaRPr lang="en-US" sz="2200" dirty="0">
              <a:latin typeface="Arial" panose="020B0604020202020204" pitchFamily="34" charset="0"/>
              <a:cs typeface="Arial" panose="020B0604020202020204" pitchFamily="34" charset="0"/>
            </a:endParaRPr>
          </a:p>
        </p:txBody>
      </p:sp>
      <p:sp>
        <p:nvSpPr>
          <p:cNvPr id="14" name="Shape 9"/>
          <p:cNvSpPr/>
          <p:nvPr/>
        </p:nvSpPr>
        <p:spPr>
          <a:xfrm>
            <a:off x="9609892" y="2442567"/>
            <a:ext cx="4226719" cy="1787723"/>
          </a:xfrm>
          <a:prstGeom prst="roundRect">
            <a:avLst>
              <a:gd name="adj" fmla="val 8184"/>
            </a:avLst>
          </a:prstGeom>
          <a:solidFill>
            <a:srgbClr val="101620">
              <a:alpha val="95000"/>
            </a:srgbClr>
          </a:solidFill>
          <a:ln w="3048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pic>
        <p:nvPicPr>
          <p:cNvPr id="15" name="Image 3" descr="preencoded.png"/>
          <p:cNvPicPr>
            <a:picLocks noChangeAspect="1"/>
          </p:cNvPicPr>
          <p:nvPr/>
        </p:nvPicPr>
        <p:blipFill>
          <a:blip r:embed="rId4"/>
          <a:stretch>
            <a:fillRect/>
          </a:stretch>
        </p:blipFill>
        <p:spPr>
          <a:xfrm>
            <a:off x="9579412" y="2442567"/>
            <a:ext cx="121920" cy="1787723"/>
          </a:xfrm>
          <a:prstGeom prst="rect">
            <a:avLst/>
          </a:prstGeom>
        </p:spPr>
      </p:pic>
      <p:sp>
        <p:nvSpPr>
          <p:cNvPr id="16" name="Text 10"/>
          <p:cNvSpPr/>
          <p:nvPr/>
        </p:nvSpPr>
        <p:spPr>
          <a:xfrm>
            <a:off x="9958626" y="2699861"/>
            <a:ext cx="2835235" cy="368498"/>
          </a:xfrm>
          <a:prstGeom prst="rect">
            <a:avLst/>
          </a:prstGeom>
          <a:noFill/>
          <a:ln/>
        </p:spPr>
        <p:txBody>
          <a:bodyPr wrap="none" lIns="0" tIns="0" rIns="0" bIns="0" rtlCol="0" anchor="t"/>
          <a:lstStyle/>
          <a:p>
            <a:pPr marL="0" indent="0" algn="l">
              <a:lnSpc>
                <a:spcPts val="2900"/>
              </a:lnSpc>
              <a:buNone/>
            </a:pPr>
            <a:r>
              <a:rPr lang="en-US" sz="2200" b="1" dirty="0">
                <a:solidFill>
                  <a:srgbClr val="EBEDF0"/>
                </a:solidFill>
                <a:latin typeface="Arial" panose="020B0604020202020204" pitchFamily="34" charset="0"/>
                <a:ea typeface="Geist Bold" pitchFamily="34" charset="-122"/>
                <a:cs typeface="Arial" panose="020B0604020202020204" pitchFamily="34" charset="0"/>
              </a:rPr>
              <a:t>Field Service</a:t>
            </a:r>
            <a:endParaRPr lang="en-US" sz="2200" dirty="0">
              <a:latin typeface="Arial" panose="020B0604020202020204" pitchFamily="34" charset="0"/>
              <a:cs typeface="Arial" panose="020B0604020202020204" pitchFamily="34" charset="0"/>
            </a:endParaRPr>
          </a:p>
        </p:txBody>
      </p:sp>
      <p:pic>
        <p:nvPicPr>
          <p:cNvPr id="19" name="Image 4"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8800" y="5120402"/>
            <a:ext cx="340162" cy="340162"/>
          </a:xfrm>
          <a:prstGeom prst="rect">
            <a:avLst/>
          </a:prstGeom>
        </p:spPr>
      </p:pic>
      <p:sp>
        <p:nvSpPr>
          <p:cNvPr id="20" name="Text 13"/>
          <p:cNvSpPr/>
          <p:nvPr/>
        </p:nvSpPr>
        <p:spPr>
          <a:xfrm>
            <a:off x="1530906" y="5143143"/>
            <a:ext cx="3459242" cy="795814"/>
          </a:xfrm>
          <a:prstGeom prst="rect">
            <a:avLst/>
          </a:prstGeom>
          <a:noFill/>
          <a:ln/>
        </p:spPr>
        <p:txBody>
          <a:bodyPr wrap="square" lIns="0" tIns="0" rIns="0" bIns="0" rtlCol="0" anchor="t"/>
          <a:lstStyle/>
          <a:p>
            <a:pPr marL="0" indent="0" algn="l">
              <a:lnSpc>
                <a:spcPts val="2050"/>
              </a:lnSpc>
              <a:buNone/>
            </a:pPr>
            <a:r>
              <a:rPr lang="en-US" dirty="0">
                <a:solidFill>
                  <a:srgbClr val="EBEDF0"/>
                </a:solidFill>
                <a:latin typeface="Arial" panose="020B0604020202020204" pitchFamily="34" charset="0"/>
                <a:ea typeface="Geist" pitchFamily="34" charset="-122"/>
                <a:cs typeface="Arial" panose="020B0604020202020204" pitchFamily="34" charset="0"/>
              </a:rPr>
              <a:t>How does a picker report that their gun is slow? → </a:t>
            </a:r>
            <a:r>
              <a:rPr lang="en-US" b="1" dirty="0">
                <a:solidFill>
                  <a:srgbClr val="EBEDF0"/>
                </a:solidFill>
                <a:latin typeface="Arial" panose="020B0604020202020204" pitchFamily="34" charset="0"/>
                <a:ea typeface="Geist" pitchFamily="34" charset="-122"/>
                <a:cs typeface="Arial" panose="020B0604020202020204" pitchFamily="34" charset="0"/>
              </a:rPr>
              <a:t>They tell their supervisor. Maybe.</a:t>
            </a:r>
            <a:endParaRPr lang="en-US" dirty="0">
              <a:latin typeface="Arial" panose="020B0604020202020204" pitchFamily="34" charset="0"/>
              <a:cs typeface="Arial" panose="020B0604020202020204" pitchFamily="34" charset="0"/>
            </a:endParaRPr>
          </a:p>
        </p:txBody>
      </p:sp>
      <p:pic>
        <p:nvPicPr>
          <p:cNvPr id="21" name="Image 5"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01972" y="5120402"/>
            <a:ext cx="340162" cy="340162"/>
          </a:xfrm>
          <a:prstGeom prst="rect">
            <a:avLst/>
          </a:prstGeom>
        </p:spPr>
      </p:pic>
      <p:sp>
        <p:nvSpPr>
          <p:cNvPr id="22" name="Text 14"/>
          <p:cNvSpPr/>
          <p:nvPr/>
        </p:nvSpPr>
        <p:spPr>
          <a:xfrm>
            <a:off x="5954078" y="5143143"/>
            <a:ext cx="3459242" cy="795814"/>
          </a:xfrm>
          <a:prstGeom prst="rect">
            <a:avLst/>
          </a:prstGeom>
          <a:noFill/>
          <a:ln/>
        </p:spPr>
        <p:txBody>
          <a:bodyPr wrap="square" lIns="0" tIns="0" rIns="0" bIns="0" rtlCol="0" anchor="t"/>
          <a:lstStyle/>
          <a:p>
            <a:pPr marL="0" indent="0" algn="l">
              <a:lnSpc>
                <a:spcPts val="2050"/>
              </a:lnSpc>
              <a:buNone/>
            </a:pPr>
            <a:r>
              <a:rPr lang="en-US" dirty="0">
                <a:solidFill>
                  <a:srgbClr val="EBEDF0"/>
                </a:solidFill>
                <a:latin typeface="Arial" panose="020B0604020202020204" pitchFamily="34" charset="0"/>
                <a:ea typeface="Geist" pitchFamily="34" charset="-122"/>
                <a:cs typeface="Arial" panose="020B0604020202020204" pitchFamily="34" charset="0"/>
              </a:rPr>
              <a:t>How does IT know that workers on Shift 3 are struggling? → </a:t>
            </a:r>
            <a:r>
              <a:rPr lang="en-US" b="1" dirty="0">
                <a:solidFill>
                  <a:srgbClr val="EBEDF0"/>
                </a:solidFill>
                <a:latin typeface="Arial" panose="020B0604020202020204" pitchFamily="34" charset="0"/>
                <a:ea typeface="Geist" pitchFamily="34" charset="-122"/>
                <a:cs typeface="Arial" panose="020B0604020202020204" pitchFamily="34" charset="0"/>
              </a:rPr>
              <a:t>They don't. Until a ticket arrives.</a:t>
            </a:r>
            <a:endParaRPr lang="en-US" dirty="0">
              <a:latin typeface="Arial" panose="020B0604020202020204" pitchFamily="34" charset="0"/>
              <a:cs typeface="Arial" panose="020B0604020202020204" pitchFamily="34" charset="0"/>
            </a:endParaRPr>
          </a:p>
        </p:txBody>
      </p:sp>
      <p:pic>
        <p:nvPicPr>
          <p:cNvPr id="23" name="Image 6"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25144" y="5120402"/>
            <a:ext cx="340162" cy="340162"/>
          </a:xfrm>
          <a:prstGeom prst="rect">
            <a:avLst/>
          </a:prstGeom>
        </p:spPr>
      </p:pic>
      <p:sp>
        <p:nvSpPr>
          <p:cNvPr id="24" name="Text 15"/>
          <p:cNvSpPr/>
          <p:nvPr/>
        </p:nvSpPr>
        <p:spPr>
          <a:xfrm>
            <a:off x="10377249" y="5143143"/>
            <a:ext cx="3459242" cy="1061085"/>
          </a:xfrm>
          <a:prstGeom prst="rect">
            <a:avLst/>
          </a:prstGeom>
          <a:noFill/>
          <a:ln/>
        </p:spPr>
        <p:txBody>
          <a:bodyPr wrap="square" lIns="0" tIns="0" rIns="0" bIns="0" rtlCol="0" anchor="t"/>
          <a:lstStyle/>
          <a:p>
            <a:pPr marL="0" indent="0" algn="l">
              <a:lnSpc>
                <a:spcPts val="2050"/>
              </a:lnSpc>
              <a:buNone/>
            </a:pPr>
            <a:r>
              <a:rPr lang="en-US" dirty="0">
                <a:solidFill>
                  <a:srgbClr val="EBEDF0"/>
                </a:solidFill>
                <a:latin typeface="Arial" panose="020B0604020202020204" pitchFamily="34" charset="0"/>
                <a:ea typeface="Geist" pitchFamily="34" charset="-122"/>
                <a:cs typeface="Arial" panose="020B0604020202020204" pitchFamily="34" charset="0"/>
              </a:rPr>
              <a:t>How does leadership know that workarounds are masking system failures? → </a:t>
            </a:r>
            <a:r>
              <a:rPr lang="en-US" b="1" dirty="0">
                <a:solidFill>
                  <a:srgbClr val="EBEDF0"/>
                </a:solidFill>
                <a:latin typeface="Arial" panose="020B0604020202020204" pitchFamily="34" charset="0"/>
                <a:ea typeface="Geist" pitchFamily="34" charset="-122"/>
                <a:cs typeface="Arial" panose="020B0604020202020204" pitchFamily="34" charset="0"/>
              </a:rPr>
              <a:t>They probably don't.</a:t>
            </a:r>
            <a:endParaRPr lang="en-US" dirty="0">
              <a:latin typeface="Arial" panose="020B0604020202020204" pitchFamily="34" charset="0"/>
              <a:cs typeface="Arial" panose="020B0604020202020204" pitchFamily="34" charset="0"/>
            </a:endParaRPr>
          </a:p>
        </p:txBody>
      </p:sp>
      <p:sp>
        <p:nvSpPr>
          <p:cNvPr id="25" name="Text 16"/>
          <p:cNvSpPr/>
          <p:nvPr/>
        </p:nvSpPr>
        <p:spPr>
          <a:xfrm>
            <a:off x="1133951" y="6612374"/>
            <a:ext cx="12702659" cy="265271"/>
          </a:xfrm>
          <a:prstGeom prst="rect">
            <a:avLst/>
          </a:prstGeom>
          <a:noFill/>
          <a:ln/>
        </p:spPr>
        <p:txBody>
          <a:bodyPr wrap="none" lIns="0" tIns="0" rIns="0" bIns="0" rtlCol="0" anchor="t"/>
          <a:lstStyle/>
          <a:p>
            <a:pPr marL="0" indent="0" algn="l">
              <a:lnSpc>
                <a:spcPts val="2050"/>
              </a:lnSpc>
              <a:buNone/>
            </a:pPr>
            <a:r>
              <a:rPr lang="en-US" sz="2000" b="1" i="1" dirty="0">
                <a:solidFill>
                  <a:srgbClr val="F9D933"/>
                </a:solidFill>
                <a:latin typeface="Arial" panose="020B0604020202020204" pitchFamily="34" charset="0"/>
                <a:ea typeface="Geist" pitchFamily="34" charset="-122"/>
                <a:cs typeface="Arial" panose="020B0604020202020204" pitchFamily="34" charset="0"/>
              </a:rPr>
              <a:t>The warehouse floor is the last major operational environment without a structured feedback loop.</a:t>
            </a:r>
            <a:endParaRPr lang="en-US" sz="2000" dirty="0">
              <a:latin typeface="Arial" panose="020B0604020202020204" pitchFamily="34" charset="0"/>
              <a:cs typeface="Arial" panose="020B0604020202020204" pitchFamily="34" charset="0"/>
            </a:endParaRPr>
          </a:p>
        </p:txBody>
      </p:sp>
      <p:sp>
        <p:nvSpPr>
          <p:cNvPr id="26" name="Shape 17"/>
          <p:cNvSpPr/>
          <p:nvPr/>
        </p:nvSpPr>
        <p:spPr>
          <a:xfrm>
            <a:off x="793790" y="6408301"/>
            <a:ext cx="30480" cy="673418"/>
          </a:xfrm>
          <a:prstGeom prst="rect">
            <a:avLst/>
          </a:prstGeom>
          <a:solidFill>
            <a:srgbClr val="6296FF"/>
          </a:solidFill>
          <a:ln/>
        </p:spPr>
        <p:txBody>
          <a:bodyPr/>
          <a:lstStyle/>
          <a:p>
            <a:endParaRPr lang="en-US">
              <a:latin typeface="Arial" panose="020B0604020202020204" pitchFamily="34" charset="0"/>
              <a:cs typeface="Arial" panose="020B0604020202020204" pitchFamily="34" charset="0"/>
            </a:endParaRPr>
          </a:p>
        </p:txBody>
      </p:sp>
      <p:pic>
        <p:nvPicPr>
          <p:cNvPr id="27" name="Image 7" descr="preencoded.png"/>
          <p:cNvPicPr>
            <a:picLocks noChangeAspect="1"/>
          </p:cNvPicPr>
          <p:nvPr/>
        </p:nvPicPr>
        <p:blipFill>
          <a:blip r:embed="rId6"/>
          <a:stretch>
            <a:fillRect/>
          </a:stretch>
        </p:blipFill>
        <p:spPr>
          <a:xfrm>
            <a:off x="13978533" y="7464147"/>
            <a:ext cx="453509" cy="5669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2361" y="624245"/>
            <a:ext cx="4245054" cy="551736"/>
          </a:xfrm>
          <a:prstGeom prst="rect">
            <a:avLst/>
          </a:prstGeom>
          <a:noFill/>
          <a:ln/>
        </p:spPr>
        <p:txBody>
          <a:bodyPr wrap="none" lIns="0" tIns="0" rIns="0" bIns="0" rtlCol="0" anchor="t"/>
          <a:lstStyle/>
          <a:p>
            <a:pPr marL="0" marR="0" lvl="0" indent="0" algn="l" defTabSz="914400" rtl="0" eaLnBrk="1" fontAlgn="auto" latinLnBrk="0" hangingPunct="1">
              <a:lnSpc>
                <a:spcPts val="43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2F5FA"/>
                </a:solidFill>
                <a:effectLst/>
                <a:uLnTx/>
                <a:uFillTx/>
                <a:latin typeface="Arial" panose="020B0604020202020204" pitchFamily="34" charset="0"/>
                <a:ea typeface="Geist Bold" pitchFamily="34" charset="-122"/>
                <a:cs typeface="Arial" panose="020B0604020202020204" pitchFamily="34" charset="0"/>
              </a:rPr>
              <a:t>The Silo Problem</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Shape 2"/>
          <p:cNvSpPr/>
          <p:nvPr/>
        </p:nvSpPr>
        <p:spPr>
          <a:xfrm>
            <a:off x="649510" y="1526440"/>
            <a:ext cx="7559278" cy="1107877"/>
          </a:xfrm>
          <a:prstGeom prst="roundRect">
            <a:avLst>
              <a:gd name="adj" fmla="val 6437"/>
            </a:avLst>
          </a:prstGeom>
          <a:solidFill>
            <a:srgbClr val="101620"/>
          </a:solidFill>
          <a:ln w="1524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6" name="Text 3"/>
          <p:cNvSpPr/>
          <p:nvPr/>
        </p:nvSpPr>
        <p:spPr>
          <a:xfrm>
            <a:off x="834533" y="1711463"/>
            <a:ext cx="2122527" cy="27586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MDM Tools</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 4"/>
          <p:cNvSpPr/>
          <p:nvPr/>
        </p:nvSpPr>
        <p:spPr>
          <a:xfrm>
            <a:off x="834533" y="2063531"/>
            <a:ext cx="7189232" cy="385763"/>
          </a:xfrm>
          <a:prstGeom prst="rect">
            <a:avLst/>
          </a:prstGeom>
          <a:noFill/>
          <a:ln/>
        </p:spPr>
        <p:txBody>
          <a:bodyPr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Device data — health events, battery status, connectivity — locked inside mobile device management platforms</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Shape 5"/>
          <p:cNvSpPr/>
          <p:nvPr/>
        </p:nvSpPr>
        <p:spPr>
          <a:xfrm>
            <a:off x="649510" y="2761356"/>
            <a:ext cx="7559278" cy="1107877"/>
          </a:xfrm>
          <a:prstGeom prst="roundRect">
            <a:avLst>
              <a:gd name="adj" fmla="val 6437"/>
            </a:avLst>
          </a:prstGeom>
          <a:solidFill>
            <a:srgbClr val="101620"/>
          </a:solidFill>
          <a:ln w="1524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9" name="Text 6"/>
          <p:cNvSpPr/>
          <p:nvPr/>
        </p:nvSpPr>
        <p:spPr>
          <a:xfrm>
            <a:off x="834533" y="2946379"/>
            <a:ext cx="2762012" cy="27586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Infrastructure Dashboards</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 7"/>
          <p:cNvSpPr/>
          <p:nvPr/>
        </p:nvSpPr>
        <p:spPr>
          <a:xfrm>
            <a:off x="834533" y="3298447"/>
            <a:ext cx="7189232" cy="385763"/>
          </a:xfrm>
          <a:prstGeom prst="rect">
            <a:avLst/>
          </a:prstGeom>
          <a:noFill/>
          <a:ln/>
        </p:spPr>
        <p:txBody>
          <a:bodyPr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Network data — access point performance, signal strength, latency — siloed in infrastructure tools</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Shape 8"/>
          <p:cNvSpPr/>
          <p:nvPr/>
        </p:nvSpPr>
        <p:spPr>
          <a:xfrm>
            <a:off x="649510" y="3996272"/>
            <a:ext cx="7559278" cy="1107877"/>
          </a:xfrm>
          <a:prstGeom prst="roundRect">
            <a:avLst>
              <a:gd name="adj" fmla="val 6437"/>
            </a:avLst>
          </a:prstGeom>
          <a:solidFill>
            <a:srgbClr val="101620"/>
          </a:solidFill>
          <a:ln w="1524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12" name="Text 9"/>
          <p:cNvSpPr/>
          <p:nvPr/>
        </p:nvSpPr>
        <p:spPr>
          <a:xfrm>
            <a:off x="834533" y="4181296"/>
            <a:ext cx="2122527" cy="27586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WMS / ERP Logs</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 10"/>
          <p:cNvSpPr/>
          <p:nvPr/>
        </p:nvSpPr>
        <p:spPr>
          <a:xfrm>
            <a:off x="834533" y="4533363"/>
            <a:ext cx="7189232" cy="385763"/>
          </a:xfrm>
          <a:prstGeom prst="rect">
            <a:avLst/>
          </a:prstGeom>
          <a:noFill/>
          <a:ln/>
        </p:spPr>
        <p:txBody>
          <a:bodyPr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Application logs — error codes, transaction times, system events — buried in enterprise platforms</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Shape 11"/>
          <p:cNvSpPr/>
          <p:nvPr/>
        </p:nvSpPr>
        <p:spPr>
          <a:xfrm>
            <a:off x="649510" y="5231189"/>
            <a:ext cx="7559278" cy="1107877"/>
          </a:xfrm>
          <a:prstGeom prst="roundRect">
            <a:avLst>
              <a:gd name="adj" fmla="val 6437"/>
            </a:avLst>
          </a:prstGeom>
          <a:solidFill>
            <a:srgbClr val="101620"/>
          </a:solidFill>
          <a:ln w="1524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15" name="Text 12"/>
          <p:cNvSpPr/>
          <p:nvPr/>
        </p:nvSpPr>
        <p:spPr>
          <a:xfrm>
            <a:off x="834533" y="5416212"/>
            <a:ext cx="2122527" cy="27586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AMR Platform</a:t>
            </a:r>
            <a:endParaRPr kumimoji="0" lang="en-US" sz="1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 13"/>
          <p:cNvSpPr/>
          <p:nvPr/>
        </p:nvSpPr>
        <p:spPr>
          <a:xfrm>
            <a:off x="834533" y="5768280"/>
            <a:ext cx="7189232" cy="385763"/>
          </a:xfrm>
          <a:prstGeom prst="rect">
            <a:avLst/>
          </a:prstGeom>
          <a:noFill/>
          <a:ln/>
        </p:spPr>
        <p:txBody>
          <a:bodyPr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Robot telemetry — path data, task completion, collision events — isolated in the robotics ecosystem</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Shape 14"/>
          <p:cNvSpPr/>
          <p:nvPr/>
        </p:nvSpPr>
        <p:spPr>
          <a:xfrm>
            <a:off x="792361" y="6850975"/>
            <a:ext cx="7559278" cy="754380"/>
          </a:xfrm>
          <a:prstGeom prst="roundRect">
            <a:avLst>
              <a:gd name="adj" fmla="val 9454"/>
            </a:avLst>
          </a:prstGeom>
          <a:solidFill>
            <a:srgbClr val="00194D"/>
          </a:solidFill>
          <a:ln/>
        </p:spPr>
        <p:txBody>
          <a:bodyPr/>
          <a:lstStyle/>
          <a:p>
            <a:endParaRPr lang="en-US">
              <a:latin typeface="Arial" panose="020B0604020202020204" pitchFamily="34" charset="0"/>
              <a:cs typeface="Arial" panose="020B0604020202020204" pitchFamily="34" charset="0"/>
            </a:endParaRPr>
          </a:p>
        </p:txBody>
      </p:sp>
      <p:pic>
        <p:nvPicPr>
          <p:cNvPr id="18" name="Image 1" descr="preencoded.png"/>
          <p:cNvPicPr>
            <a:picLocks noChangeAspect="1"/>
          </p:cNvPicPr>
          <p:nvPr/>
        </p:nvPicPr>
        <p:blipFill>
          <a:blip r:embed="rId4"/>
          <a:stretch>
            <a:fillRect/>
          </a:stretch>
        </p:blipFill>
        <p:spPr>
          <a:xfrm>
            <a:off x="962144" y="7066955"/>
            <a:ext cx="212169" cy="169783"/>
          </a:xfrm>
          <a:prstGeom prst="rect">
            <a:avLst/>
          </a:prstGeom>
        </p:spPr>
      </p:pic>
      <p:sp>
        <p:nvSpPr>
          <p:cNvPr id="19" name="Text 15"/>
          <p:cNvSpPr/>
          <p:nvPr/>
        </p:nvSpPr>
        <p:spPr>
          <a:xfrm>
            <a:off x="1344096" y="6982241"/>
            <a:ext cx="6679669" cy="456664"/>
          </a:xfrm>
          <a:prstGeom prst="rect">
            <a:avLst/>
          </a:prstGeom>
          <a:noFill/>
          <a:ln/>
        </p:spPr>
        <p:txBody>
          <a:bodyPr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Geist" pitchFamily="34" charset="-122"/>
                <a:cs typeface="Arial" panose="020B0604020202020204" pitchFamily="34" charset="0"/>
              </a:rPr>
              <a:t>You have the data. It's just in four different rooms, in four different languages, owned by four different teams.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793790" y="3746183"/>
            <a:ext cx="5670590" cy="737116"/>
          </a:xfrm>
          <a:prstGeom prst="rect">
            <a:avLst/>
          </a:prstGeom>
          <a:noFill/>
          <a:ln/>
        </p:spPr>
        <p:txBody>
          <a:bodyPr wrap="none" lIns="0" tIns="0" rIns="0" bIns="0" rtlCol="0" anchor="t"/>
          <a:lstStyle/>
          <a:p>
            <a:pPr marL="0" marR="0" lvl="0" indent="0" algn="l" defTabSz="914400" rtl="0" eaLnBrk="1" fontAlgn="auto" latinLnBrk="0" hangingPunct="1">
              <a:lnSpc>
                <a:spcPts val="5800"/>
              </a:lnSpc>
              <a:spcBef>
                <a:spcPts val="0"/>
              </a:spcBef>
              <a:spcAft>
                <a:spcPts val="0"/>
              </a:spcAft>
              <a:buClrTx/>
              <a:buSzTx/>
              <a:buFontTx/>
              <a:buNone/>
              <a:tabLst/>
              <a:defRPr/>
            </a:pPr>
            <a:endParaRPr kumimoji="0" lang="en-US" sz="44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0C6E0D4-64F8-BEA3-AE65-E115462854BA}"/>
              </a:ext>
            </a:extLst>
          </p:cNvPr>
          <p:cNvPicPr>
            <a:picLocks noChangeAspect="1"/>
          </p:cNvPicPr>
          <p:nvPr/>
        </p:nvPicPr>
        <p:blipFill>
          <a:blip r:embed="rId4"/>
          <a:stretch>
            <a:fillRect/>
          </a:stretch>
        </p:blipFill>
        <p:spPr>
          <a:xfrm>
            <a:off x="0" y="0"/>
            <a:ext cx="14630400" cy="8229600"/>
          </a:xfrm>
          <a:prstGeom prst="rect">
            <a:avLst/>
          </a:prstGeom>
        </p:spPr>
      </p:pic>
      <p:sp>
        <p:nvSpPr>
          <p:cNvPr id="6" name="Text 0">
            <a:extLst>
              <a:ext uri="{FF2B5EF4-FFF2-40B4-BE49-F238E27FC236}">
                <a16:creationId xmlns:a16="http://schemas.microsoft.com/office/drawing/2014/main" id="{ADEDC1D6-643B-0846-1DC7-EF5A0498C0FB}"/>
              </a:ext>
            </a:extLst>
          </p:cNvPr>
          <p:cNvSpPr/>
          <p:nvPr/>
        </p:nvSpPr>
        <p:spPr>
          <a:xfrm>
            <a:off x="793790" y="1178600"/>
            <a:ext cx="8699659" cy="737116"/>
          </a:xfrm>
          <a:prstGeom prst="rect">
            <a:avLst/>
          </a:prstGeom>
          <a:noFill/>
          <a:ln/>
        </p:spPr>
        <p:txBody>
          <a:bodyPr wrap="none" lIns="0" tIns="0" rIns="0" bIns="0" rtlCol="0" anchor="t"/>
          <a:lstStyle/>
          <a:p>
            <a:pPr marL="0" marR="0" lvl="0" indent="0" algn="l" defTabSz="914400" rtl="0" eaLnBrk="1" fontAlgn="auto" latinLnBrk="0" hangingPunct="1">
              <a:lnSpc>
                <a:spcPts val="580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F2F5FA"/>
                </a:solidFill>
                <a:effectLst/>
                <a:uLnTx/>
                <a:uFillTx/>
                <a:latin typeface="Arial" panose="020B0604020202020204" pitchFamily="34" charset="0"/>
                <a:ea typeface="Geist Bold" pitchFamily="34" charset="-122"/>
                <a:cs typeface="Arial" panose="020B0604020202020204" pitchFamily="34" charset="0"/>
              </a:rPr>
              <a:t>What Losing Looks Like</a:t>
            </a:r>
            <a:endParaRPr kumimoji="0" lang="en-US" sz="44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 1">
            <a:extLst>
              <a:ext uri="{FF2B5EF4-FFF2-40B4-BE49-F238E27FC236}">
                <a16:creationId xmlns:a16="http://schemas.microsoft.com/office/drawing/2014/main" id="{9A9803E5-7295-8664-1E4C-8A0E6927964B}"/>
              </a:ext>
            </a:extLst>
          </p:cNvPr>
          <p:cNvSpPr/>
          <p:nvPr/>
        </p:nvSpPr>
        <p:spPr>
          <a:xfrm>
            <a:off x="793670" y="2111394"/>
            <a:ext cx="13042821" cy="294799"/>
          </a:xfrm>
          <a:prstGeom prst="rect">
            <a:avLst/>
          </a:prstGeom>
          <a:noFill/>
          <a:ln/>
        </p:spPr>
        <p:txBody>
          <a:bodyPr wrap="non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Three ways the gap between your data layers shows up as real money.</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Shape 2">
            <a:extLst>
              <a:ext uri="{FF2B5EF4-FFF2-40B4-BE49-F238E27FC236}">
                <a16:creationId xmlns:a16="http://schemas.microsoft.com/office/drawing/2014/main" id="{915080CE-D054-5B44-D8C4-22BC1997F40B}"/>
              </a:ext>
            </a:extLst>
          </p:cNvPr>
          <p:cNvSpPr/>
          <p:nvPr/>
        </p:nvSpPr>
        <p:spPr>
          <a:xfrm>
            <a:off x="793790" y="2919293"/>
            <a:ext cx="4196358" cy="4131707"/>
          </a:xfrm>
          <a:prstGeom prst="roundRect">
            <a:avLst>
              <a:gd name="adj" fmla="val 2306"/>
            </a:avLst>
          </a:prstGeom>
          <a:solidFill>
            <a:srgbClr val="101620">
              <a:alpha val="95000"/>
            </a:srgbClr>
          </a:solidFill>
          <a:ln w="30480">
            <a:solidFill>
              <a:srgbClr val="002A80"/>
            </a:solidFill>
            <a:prstDash val="solid"/>
          </a:ln>
        </p:spPr>
        <p:txBody>
          <a:bodyPr/>
          <a:lstStyle/>
          <a:p>
            <a:endParaRPr lang="en-US" dirty="0">
              <a:latin typeface="Arial" panose="020B0604020202020204" pitchFamily="34" charset="0"/>
              <a:cs typeface="Arial" panose="020B0604020202020204" pitchFamily="34" charset="0"/>
            </a:endParaRPr>
          </a:p>
        </p:txBody>
      </p:sp>
      <p:sp>
        <p:nvSpPr>
          <p:cNvPr id="9" name="Shape 3">
            <a:extLst>
              <a:ext uri="{FF2B5EF4-FFF2-40B4-BE49-F238E27FC236}">
                <a16:creationId xmlns:a16="http://schemas.microsoft.com/office/drawing/2014/main" id="{3194313E-08AC-8914-59E5-F4E0FD3628F8}"/>
              </a:ext>
            </a:extLst>
          </p:cNvPr>
          <p:cNvSpPr/>
          <p:nvPr/>
        </p:nvSpPr>
        <p:spPr>
          <a:xfrm>
            <a:off x="824270" y="2949773"/>
            <a:ext cx="4135398" cy="680442"/>
          </a:xfrm>
          <a:prstGeom prst="roundRect">
            <a:avLst>
              <a:gd name="adj" fmla="val 8626"/>
            </a:avLst>
          </a:prstGeom>
          <a:solidFill>
            <a:srgbClr val="101620"/>
          </a:solidFill>
          <a:ln/>
        </p:spPr>
        <p:txBody>
          <a:bodyPr/>
          <a:lstStyle/>
          <a:p>
            <a:endParaRPr lang="en-US">
              <a:latin typeface="Arial" panose="020B0604020202020204" pitchFamily="34" charset="0"/>
              <a:cs typeface="Arial" panose="020B0604020202020204" pitchFamily="34" charset="0"/>
            </a:endParaRPr>
          </a:p>
        </p:txBody>
      </p:sp>
      <p:sp>
        <p:nvSpPr>
          <p:cNvPr id="10" name="Text 4">
            <a:extLst>
              <a:ext uri="{FF2B5EF4-FFF2-40B4-BE49-F238E27FC236}">
                <a16:creationId xmlns:a16="http://schemas.microsoft.com/office/drawing/2014/main" id="{7EFA0191-1311-C689-073C-BBD63E5C8236}"/>
              </a:ext>
            </a:extLst>
          </p:cNvPr>
          <p:cNvSpPr/>
          <p:nvPr/>
        </p:nvSpPr>
        <p:spPr>
          <a:xfrm>
            <a:off x="1494976" y="3096168"/>
            <a:ext cx="859763" cy="442198"/>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lang="en-US" sz="2650" b="1" dirty="0">
                <a:solidFill>
                  <a:srgbClr val="EBEDF0"/>
                </a:solidFill>
                <a:latin typeface="Arial" panose="020B0604020202020204" pitchFamily="34" charset="0"/>
                <a:ea typeface="Geist Bold" pitchFamily="34" charset="-122"/>
                <a:cs typeface="Arial" panose="020B0604020202020204" pitchFamily="34" charset="0"/>
              </a:rPr>
              <a:t>+1.2M in labor, IT  </a:t>
            </a:r>
            <a:endParaRPr kumimoji="0" lang="en-US" sz="2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 5">
            <a:extLst>
              <a:ext uri="{FF2B5EF4-FFF2-40B4-BE49-F238E27FC236}">
                <a16:creationId xmlns:a16="http://schemas.microsoft.com/office/drawing/2014/main" id="{D4D1DF57-2B23-32B7-1E33-E95284AE1A78}"/>
              </a:ext>
            </a:extLst>
          </p:cNvPr>
          <p:cNvSpPr/>
          <p:nvPr/>
        </p:nvSpPr>
        <p:spPr>
          <a:xfrm>
            <a:off x="1051084" y="3857030"/>
            <a:ext cx="3681770" cy="736997"/>
          </a:xfrm>
          <a:prstGeom prst="rect">
            <a:avLst/>
          </a:prstGeom>
          <a:noFill/>
          <a:ln/>
        </p:spPr>
        <p:txBody>
          <a:bodyPr wrap="squar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The Long Tail of Unresolved Issues</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 6">
            <a:extLst>
              <a:ext uri="{FF2B5EF4-FFF2-40B4-BE49-F238E27FC236}">
                <a16:creationId xmlns:a16="http://schemas.microsoft.com/office/drawing/2014/main" id="{B1E3FB92-6E00-B4A1-301E-DCD9DD800155}"/>
              </a:ext>
            </a:extLst>
          </p:cNvPr>
          <p:cNvSpPr/>
          <p:nvPr/>
        </p:nvSpPr>
        <p:spPr>
          <a:xfrm>
            <a:off x="1051084" y="4730115"/>
            <a:ext cx="3681770" cy="1768793"/>
          </a:xfrm>
          <a:prstGeom prst="rect">
            <a:avLst/>
          </a:prstGeom>
          <a:noFill/>
          <a:ln/>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Intermittent problems that get logged, escalated, and never solved. Some go on for </a:t>
            </a:r>
            <a:r>
              <a:rPr kumimoji="0" lang="en-US" sz="1750" b="1"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6, 12, even 18 months</a:t>
            </a: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 </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Shape 7">
            <a:extLst>
              <a:ext uri="{FF2B5EF4-FFF2-40B4-BE49-F238E27FC236}">
                <a16:creationId xmlns:a16="http://schemas.microsoft.com/office/drawing/2014/main" id="{910BE287-50CE-7A4F-3E08-26D0B2F600A5}"/>
              </a:ext>
            </a:extLst>
          </p:cNvPr>
          <p:cNvSpPr/>
          <p:nvPr/>
        </p:nvSpPr>
        <p:spPr>
          <a:xfrm>
            <a:off x="5216962" y="2919293"/>
            <a:ext cx="4196358" cy="4131707"/>
          </a:xfrm>
          <a:prstGeom prst="roundRect">
            <a:avLst>
              <a:gd name="adj" fmla="val 2306"/>
            </a:avLst>
          </a:prstGeom>
          <a:solidFill>
            <a:srgbClr val="101620">
              <a:alpha val="95000"/>
            </a:srgbClr>
          </a:solidFill>
          <a:ln w="3048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14" name="Shape 8">
            <a:extLst>
              <a:ext uri="{FF2B5EF4-FFF2-40B4-BE49-F238E27FC236}">
                <a16:creationId xmlns:a16="http://schemas.microsoft.com/office/drawing/2014/main" id="{77CF8D41-C815-8D02-FE9B-1A3F45A8E0CB}"/>
              </a:ext>
            </a:extLst>
          </p:cNvPr>
          <p:cNvSpPr/>
          <p:nvPr/>
        </p:nvSpPr>
        <p:spPr>
          <a:xfrm>
            <a:off x="5247442" y="2949773"/>
            <a:ext cx="4135398" cy="680442"/>
          </a:xfrm>
          <a:prstGeom prst="roundRect">
            <a:avLst>
              <a:gd name="adj" fmla="val 8626"/>
            </a:avLst>
          </a:prstGeom>
          <a:solidFill>
            <a:srgbClr val="101620"/>
          </a:solidFill>
          <a:ln/>
        </p:spPr>
        <p:txBody>
          <a:bodyPr/>
          <a:lstStyle/>
          <a:p>
            <a:endParaRPr lang="en-US">
              <a:latin typeface="Arial" panose="020B0604020202020204" pitchFamily="34" charset="0"/>
              <a:cs typeface="Arial" panose="020B0604020202020204" pitchFamily="34" charset="0"/>
            </a:endParaRPr>
          </a:p>
        </p:txBody>
      </p:sp>
      <p:sp>
        <p:nvSpPr>
          <p:cNvPr id="15" name="Text 9">
            <a:extLst>
              <a:ext uri="{FF2B5EF4-FFF2-40B4-BE49-F238E27FC236}">
                <a16:creationId xmlns:a16="http://schemas.microsoft.com/office/drawing/2014/main" id="{CFB70E40-B584-26CC-37E1-015101368DC7}"/>
              </a:ext>
            </a:extLst>
          </p:cNvPr>
          <p:cNvSpPr/>
          <p:nvPr/>
        </p:nvSpPr>
        <p:spPr>
          <a:xfrm>
            <a:off x="6124218" y="3094316"/>
            <a:ext cx="340162" cy="442198"/>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+2M each year</a:t>
            </a:r>
            <a:endParaRPr kumimoji="0" lang="en-US" sz="2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 10">
            <a:extLst>
              <a:ext uri="{FF2B5EF4-FFF2-40B4-BE49-F238E27FC236}">
                <a16:creationId xmlns:a16="http://schemas.microsoft.com/office/drawing/2014/main" id="{8F127A03-295A-AD41-0BBB-D248071FF4E8}"/>
              </a:ext>
            </a:extLst>
          </p:cNvPr>
          <p:cNvSpPr/>
          <p:nvPr/>
        </p:nvSpPr>
        <p:spPr>
          <a:xfrm>
            <a:off x="5474256" y="3857030"/>
            <a:ext cx="3681770" cy="736997"/>
          </a:xfrm>
          <a:prstGeom prst="rect">
            <a:avLst/>
          </a:prstGeom>
          <a:noFill/>
          <a:ln/>
        </p:spPr>
        <p:txBody>
          <a:bodyPr wrap="squar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IT Spend on the Wrong Things</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 11">
            <a:extLst>
              <a:ext uri="{FF2B5EF4-FFF2-40B4-BE49-F238E27FC236}">
                <a16:creationId xmlns:a16="http://schemas.microsoft.com/office/drawing/2014/main" id="{5CF74ABA-FE93-7C36-5C44-364CFE30267B}"/>
              </a:ext>
            </a:extLst>
          </p:cNvPr>
          <p:cNvSpPr/>
          <p:nvPr/>
        </p:nvSpPr>
        <p:spPr>
          <a:xfrm>
            <a:off x="5474256" y="4730115"/>
            <a:ext cx="3681770" cy="2063591"/>
          </a:xfrm>
          <a:prstGeom prst="rect">
            <a:avLst/>
          </a:prstGeom>
          <a:noFill/>
          <a:ln/>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Technology cycles based on </a:t>
            </a:r>
            <a:r>
              <a:rPr kumimoji="0" lang="en-US" sz="1750" b="1"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age, not behavior</a:t>
            </a: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 Network upgrades that don't address the actual bottleneck. </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Shape 12">
            <a:extLst>
              <a:ext uri="{FF2B5EF4-FFF2-40B4-BE49-F238E27FC236}">
                <a16:creationId xmlns:a16="http://schemas.microsoft.com/office/drawing/2014/main" id="{34DD7957-F501-0D28-567E-A915DF70B62C}"/>
              </a:ext>
            </a:extLst>
          </p:cNvPr>
          <p:cNvSpPr/>
          <p:nvPr/>
        </p:nvSpPr>
        <p:spPr>
          <a:xfrm>
            <a:off x="9670613" y="2949773"/>
            <a:ext cx="4196358" cy="4131707"/>
          </a:xfrm>
          <a:prstGeom prst="roundRect">
            <a:avLst>
              <a:gd name="adj" fmla="val 2306"/>
            </a:avLst>
          </a:prstGeom>
          <a:solidFill>
            <a:srgbClr val="101620">
              <a:alpha val="95000"/>
            </a:srgbClr>
          </a:solidFill>
          <a:ln w="3048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sp>
        <p:nvSpPr>
          <p:cNvPr id="19" name="Shape 13">
            <a:extLst>
              <a:ext uri="{FF2B5EF4-FFF2-40B4-BE49-F238E27FC236}">
                <a16:creationId xmlns:a16="http://schemas.microsoft.com/office/drawing/2014/main" id="{531A00BB-1F97-EB66-0FFA-D448D5E90C83}"/>
              </a:ext>
            </a:extLst>
          </p:cNvPr>
          <p:cNvSpPr/>
          <p:nvPr/>
        </p:nvSpPr>
        <p:spPr>
          <a:xfrm>
            <a:off x="9670613" y="2949773"/>
            <a:ext cx="4135398" cy="680442"/>
          </a:xfrm>
          <a:prstGeom prst="roundRect">
            <a:avLst>
              <a:gd name="adj" fmla="val 8626"/>
            </a:avLst>
          </a:prstGeom>
          <a:solidFill>
            <a:srgbClr val="101620"/>
          </a:solidFill>
          <a:ln/>
        </p:spPr>
        <p:txBody>
          <a:bodyPr/>
          <a:lstStyle/>
          <a:p>
            <a:endParaRPr lang="en-US">
              <a:latin typeface="Arial" panose="020B0604020202020204" pitchFamily="34" charset="0"/>
              <a:cs typeface="Arial" panose="020B0604020202020204" pitchFamily="34" charset="0"/>
            </a:endParaRPr>
          </a:p>
        </p:txBody>
      </p:sp>
      <p:sp>
        <p:nvSpPr>
          <p:cNvPr id="20" name="Text 14">
            <a:extLst>
              <a:ext uri="{FF2B5EF4-FFF2-40B4-BE49-F238E27FC236}">
                <a16:creationId xmlns:a16="http://schemas.microsoft.com/office/drawing/2014/main" id="{8AAC0E62-DE05-C0A2-2178-4C610A21217B}"/>
              </a:ext>
            </a:extLst>
          </p:cNvPr>
          <p:cNvSpPr/>
          <p:nvPr/>
        </p:nvSpPr>
        <p:spPr>
          <a:xfrm>
            <a:off x="9978696" y="3096168"/>
            <a:ext cx="340162" cy="442198"/>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EBEDF0"/>
                </a:solidFill>
                <a:effectLst/>
                <a:uLnTx/>
                <a:uFillTx/>
                <a:latin typeface="Arial" panose="020B0604020202020204" pitchFamily="34" charset="0"/>
                <a:ea typeface="Geist Bold" pitchFamily="34" charset="-122"/>
                <a:cs typeface="Arial" panose="020B0604020202020204" pitchFamily="34" charset="0"/>
              </a:rPr>
              <a:t>+600,000 sunk costs</a:t>
            </a:r>
            <a:endParaRPr kumimoji="0" lang="en-US" sz="26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 15">
            <a:extLst>
              <a:ext uri="{FF2B5EF4-FFF2-40B4-BE49-F238E27FC236}">
                <a16:creationId xmlns:a16="http://schemas.microsoft.com/office/drawing/2014/main" id="{9D76008E-B23F-AA6E-322C-F4FE48F4EE26}"/>
              </a:ext>
            </a:extLst>
          </p:cNvPr>
          <p:cNvSpPr/>
          <p:nvPr/>
        </p:nvSpPr>
        <p:spPr>
          <a:xfrm>
            <a:off x="9897427" y="3857030"/>
            <a:ext cx="3627715" cy="368498"/>
          </a:xfrm>
          <a:prstGeom prst="rect">
            <a:avLst/>
          </a:prstGeom>
          <a:noFill/>
          <a:ln/>
        </p:spPr>
        <p:txBody>
          <a:bodyPr wrap="none" lIns="0" tIns="0" rIns="0" bIns="0" rtlCol="0" anchor="t"/>
          <a:lstStyle/>
          <a:p>
            <a:pPr marL="0" marR="0" lvl="0" indent="0" defTabSz="914400" rtl="0" eaLnBrk="1" fontAlgn="auto" latinLnBrk="0" hangingPunct="1">
              <a:lnSpc>
                <a:spcPts val="2900"/>
              </a:lnSpc>
              <a:spcBef>
                <a:spcPts val="0"/>
              </a:spcBef>
              <a:spcAft>
                <a:spcPts val="0"/>
              </a:spcAft>
              <a:buClrTx/>
              <a:buSzTx/>
              <a:buFontTx/>
              <a:buNone/>
              <a:tabLst/>
              <a:defRPr/>
            </a:pPr>
            <a:r>
              <a:rPr lang="en-US" sz="2200" b="1" dirty="0">
                <a:solidFill>
                  <a:srgbClr val="EBEDF0"/>
                </a:solidFill>
                <a:latin typeface="Arial" panose="020B0604020202020204" pitchFamily="34" charset="0"/>
                <a:ea typeface="Geist Bold" pitchFamily="34" charset="-122"/>
                <a:cs typeface="Arial" panose="020B0604020202020204" pitchFamily="34" charset="0"/>
              </a:rPr>
              <a:t>Inability to Scale or Advance</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 16">
            <a:extLst>
              <a:ext uri="{FF2B5EF4-FFF2-40B4-BE49-F238E27FC236}">
                <a16:creationId xmlns:a16="http://schemas.microsoft.com/office/drawing/2014/main" id="{26FC90B5-719E-C3A0-8DD2-016419C98D76}"/>
              </a:ext>
            </a:extLst>
          </p:cNvPr>
          <p:cNvSpPr/>
          <p:nvPr/>
        </p:nvSpPr>
        <p:spPr>
          <a:xfrm>
            <a:off x="9897546" y="4517586"/>
            <a:ext cx="3681770" cy="1793061"/>
          </a:xfrm>
          <a:prstGeom prst="rect">
            <a:avLst/>
          </a:prstGeom>
          <a:noFill/>
          <a:ln/>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The robot graveyard in the corner of the DC. </a:t>
            </a:r>
            <a:r>
              <a:rPr lang="en-US" sz="1750" dirty="0">
                <a:solidFill>
                  <a:srgbClr val="EBEDF0"/>
                </a:solidFill>
                <a:latin typeface="Arial" panose="020B0604020202020204" pitchFamily="34" charset="0"/>
                <a:ea typeface="Geist" pitchFamily="34" charset="-122"/>
                <a:cs typeface="Arial" panose="020B0604020202020204" pitchFamily="34" charset="0"/>
              </a:rPr>
              <a:t>The</a:t>
            </a: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 new mobile computers that mysterious don’t seem to work in 5 of the 10 DCs. </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EBEDF0"/>
                </a:solidFill>
                <a:effectLst/>
                <a:uLnTx/>
                <a:uFillTx/>
                <a:latin typeface="Arial" panose="020B0604020202020204" pitchFamily="34" charset="0"/>
                <a:ea typeface="Geist" pitchFamily="34" charset="-122"/>
                <a:cs typeface="Arial" panose="020B0604020202020204" pitchFamily="34" charset="0"/>
              </a:rPr>
              <a:t>AI projects that lacked the complete data sets. </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70967"/>
            <a:ext cx="13042821" cy="1400651"/>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2F5FA"/>
                </a:solidFill>
                <a:effectLst/>
                <a:uLnTx/>
                <a:uFillTx/>
                <a:latin typeface="Geist Bold" pitchFamily="34" charset="0"/>
                <a:ea typeface="Geist Bold" pitchFamily="34" charset="-122"/>
                <a:cs typeface="Geist Bold" pitchFamily="34" charset="-120"/>
              </a:rPr>
              <a:t>What Would Change If You Looked At It Differently? </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3384352"/>
            <a:ext cx="538639" cy="538639"/>
          </a:xfrm>
          <a:prstGeom prst="rect">
            <a:avLst/>
          </a:prstGeom>
        </p:spPr>
      </p:pic>
      <p:sp>
        <p:nvSpPr>
          <p:cNvPr id="5" name="Text 2"/>
          <p:cNvSpPr/>
          <p:nvPr/>
        </p:nvSpPr>
        <p:spPr>
          <a:xfrm>
            <a:off x="1588294" y="3384352"/>
            <a:ext cx="3708797" cy="350044"/>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Geist Bold" pitchFamily="34" charset="0"/>
                <a:ea typeface="Geist Bold" pitchFamily="34" charset="-122"/>
                <a:cs typeface="Geist Bold" pitchFamily="34" charset="-120"/>
              </a:rPr>
              <a:t>Real-Time Worker Feedback</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588294" y="3857149"/>
            <a:ext cx="5598914" cy="546259"/>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Pickers can flag device or system friction in real time — not just via a supervisor conversation</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43073" y="3384352"/>
            <a:ext cx="538639" cy="538639"/>
          </a:xfrm>
          <a:prstGeom prst="rect">
            <a:avLst/>
          </a:prstGeom>
        </p:spPr>
      </p:pic>
      <p:sp>
        <p:nvSpPr>
          <p:cNvPr id="8" name="Text 4"/>
          <p:cNvSpPr/>
          <p:nvPr/>
        </p:nvSpPr>
        <p:spPr>
          <a:xfrm>
            <a:off x="8237577" y="3384352"/>
            <a:ext cx="3888105" cy="350044"/>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Geist Bold" pitchFamily="34" charset="0"/>
                <a:ea typeface="Geist Bold" pitchFamily="34" charset="-122"/>
                <a:cs typeface="Geist Bold" pitchFamily="34" charset="-120"/>
              </a:rPr>
              <a:t>Transaction-Level IT Visibility</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p:cNvSpPr/>
          <p:nvPr/>
        </p:nvSpPr>
        <p:spPr>
          <a:xfrm>
            <a:off x="8237577" y="3857149"/>
            <a:ext cx="5599033" cy="546259"/>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IT can see device , network and application behavior at the transaction level, not just at the event level</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812744"/>
            <a:ext cx="538639" cy="538639"/>
          </a:xfrm>
          <a:prstGeom prst="rect">
            <a:avLst/>
          </a:prstGeom>
        </p:spPr>
      </p:pic>
      <p:sp>
        <p:nvSpPr>
          <p:cNvPr id="11" name="Text 6"/>
          <p:cNvSpPr/>
          <p:nvPr/>
        </p:nvSpPr>
        <p:spPr>
          <a:xfrm>
            <a:off x="1588294" y="4812744"/>
            <a:ext cx="2693551" cy="350044"/>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Geist Bold" pitchFamily="34" charset="0"/>
                <a:ea typeface="Geist Bold" pitchFamily="34" charset="-122"/>
                <a:cs typeface="Geist Bold" pitchFamily="34" charset="-120"/>
              </a:rPr>
              <a:t>Unified Timeline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7"/>
          <p:cNvSpPr/>
          <p:nvPr/>
        </p:nvSpPr>
        <p:spPr>
          <a:xfrm>
            <a:off x="1588294" y="5285542"/>
            <a:ext cx="5598914" cy="546259"/>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Operational KPIs and IT system data displayed on the same timeline — correlated automatically</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43073" y="4812744"/>
            <a:ext cx="538639" cy="538639"/>
          </a:xfrm>
          <a:prstGeom prst="rect">
            <a:avLst/>
          </a:prstGeom>
        </p:spPr>
      </p:pic>
      <p:sp>
        <p:nvSpPr>
          <p:cNvPr id="14" name="Text 8"/>
          <p:cNvSpPr/>
          <p:nvPr/>
        </p:nvSpPr>
        <p:spPr>
          <a:xfrm>
            <a:off x="8237577" y="4812744"/>
            <a:ext cx="2693551" cy="350044"/>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BEDF0"/>
                </a:solidFill>
                <a:effectLst/>
                <a:uLnTx/>
                <a:uFillTx/>
                <a:latin typeface="Geist Bold" pitchFamily="34" charset="0"/>
                <a:ea typeface="Geist Bold" pitchFamily="34" charset="-122"/>
                <a:cs typeface="Geist Bold" pitchFamily="34" charset="-120"/>
              </a:rPr>
              <a:t>Hours, Not Months</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9"/>
          <p:cNvSpPr/>
          <p:nvPr/>
        </p:nvSpPr>
        <p:spPr>
          <a:xfrm>
            <a:off x="8237577" y="5285542"/>
            <a:ext cx="5599033" cy="546259"/>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BEDF0"/>
                </a:solidFill>
                <a:effectLst/>
                <a:uLnTx/>
                <a:uFillTx/>
                <a:latin typeface="Geist" pitchFamily="34" charset="0"/>
                <a:ea typeface="Geist" pitchFamily="34" charset="-122"/>
                <a:cs typeface="Geist" pitchFamily="34" charset="-120"/>
              </a:rPr>
              <a:t>Problems are identified in hours — not months. Proactive resolution before the ticket, before the complaint</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0"/>
          <p:cNvSpPr/>
          <p:nvPr/>
        </p:nvSpPr>
        <p:spPr>
          <a:xfrm>
            <a:off x="772906" y="6062067"/>
            <a:ext cx="13042821" cy="1096566"/>
          </a:xfrm>
          <a:prstGeom prst="roundRect">
            <a:avLst>
              <a:gd name="adj" fmla="val 8253"/>
            </a:avLst>
          </a:prstGeom>
          <a:solidFill>
            <a:srgbClr val="00194D"/>
          </a:solidFill>
          <a:ln/>
        </p:spPr>
        <p:txBody>
          <a:bodyPr/>
          <a:lstStyle/>
          <a:p>
            <a:r>
              <a:rPr lang="en-US" dirty="0">
                <a:solidFill>
                  <a:srgbClr val="FFFFFF"/>
                </a:solidFill>
                <a:latin typeface="Geist" pitchFamily="34" charset="0"/>
                <a:ea typeface="Geist" pitchFamily="34" charset="-122"/>
                <a:cs typeface="Geist" pitchFamily="34" charset="-120"/>
              </a:rPr>
              <a:t>                        </a:t>
            </a:r>
          </a:p>
          <a:p>
            <a:r>
              <a:rPr lang="en-US" dirty="0">
                <a:solidFill>
                  <a:srgbClr val="FFFFFF"/>
                </a:solidFill>
                <a:latin typeface="Geist" pitchFamily="34" charset="0"/>
                <a:ea typeface="Geist" pitchFamily="34" charset="-122"/>
                <a:cs typeface="Geist" pitchFamily="34" charset="-120"/>
              </a:rPr>
              <a:t>	</a:t>
            </a:r>
            <a:r>
              <a:rPr lang="en-US" sz="2000" dirty="0">
                <a:solidFill>
                  <a:srgbClr val="FFFFFF"/>
                </a:solidFill>
                <a:latin typeface="Geist" pitchFamily="34" charset="0"/>
                <a:ea typeface="Geist" pitchFamily="34" charset="-122"/>
                <a:cs typeface="Geist" pitchFamily="34" charset="-120"/>
              </a:rPr>
              <a:t>The question is: do you have the visibility layer that connects these signals?</a:t>
            </a:r>
            <a:endParaRPr lang="en-US" sz="20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4" descr="preencoded.png"/>
          <p:cNvPicPr>
            <a:picLocks noChangeAspect="1"/>
          </p:cNvPicPr>
          <p:nvPr/>
        </p:nvPicPr>
        <p:blipFill>
          <a:blip r:embed="rId7"/>
          <a:stretch>
            <a:fillRect/>
          </a:stretch>
        </p:blipFill>
        <p:spPr>
          <a:xfrm>
            <a:off x="1009174" y="6348532"/>
            <a:ext cx="269319" cy="215384"/>
          </a:xfrm>
          <a:prstGeom prst="rect">
            <a:avLst/>
          </a:prstGeom>
        </p:spPr>
      </p:pic>
      <p:sp>
        <p:nvSpPr>
          <p:cNvPr id="20" name="Text 11"/>
          <p:cNvSpPr/>
          <p:nvPr/>
        </p:nvSpPr>
        <p:spPr>
          <a:xfrm>
            <a:off x="1493877" y="6320552"/>
            <a:ext cx="12127349" cy="546259"/>
          </a:xfrm>
          <a:prstGeom prst="rect">
            <a:avLst/>
          </a:prstGeom>
          <a:noFill/>
          <a:ln/>
        </p:spPr>
        <p:txBody>
          <a:bodyPr wrap="squar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Shape 0"/>
          <p:cNvSpPr/>
          <p:nvPr/>
        </p:nvSpPr>
        <p:spPr>
          <a:xfrm>
            <a:off x="711518" y="863918"/>
            <a:ext cx="915114" cy="234910"/>
          </a:xfrm>
          <a:prstGeom prst="roundRect">
            <a:avLst>
              <a:gd name="adj" fmla="val 23626"/>
            </a:avLst>
          </a:prstGeom>
          <a:solidFill>
            <a:srgbClr val="00194D"/>
          </a:solidFill>
          <a:ln/>
        </p:spPr>
        <p:txBody>
          <a:bodyPr/>
          <a:lstStyle/>
          <a:p>
            <a:endParaRPr lang="en-US">
              <a:latin typeface="Arial" panose="020B0604020202020204" pitchFamily="34" charset="0"/>
              <a:cs typeface="Arial" panose="020B0604020202020204" pitchFamily="34" charset="0"/>
            </a:endParaRPr>
          </a:p>
        </p:txBody>
      </p:sp>
      <p:sp>
        <p:nvSpPr>
          <p:cNvPr id="4" name="Text 1"/>
          <p:cNvSpPr/>
          <p:nvPr/>
        </p:nvSpPr>
        <p:spPr>
          <a:xfrm>
            <a:off x="810577" y="913448"/>
            <a:ext cx="716994" cy="135850"/>
          </a:xfrm>
          <a:prstGeom prst="rect">
            <a:avLst/>
          </a:prstGeom>
          <a:noFill/>
          <a:ln/>
        </p:spPr>
        <p:txBody>
          <a:bodyPr wrap="none" lIns="0" tIns="0" rIns="0" bIns="0" rtlCol="0" anchor="t"/>
          <a:lstStyle/>
          <a:p>
            <a:pPr marL="0" indent="0" algn="l">
              <a:lnSpc>
                <a:spcPts val="1050"/>
              </a:lnSpc>
              <a:buNone/>
            </a:pPr>
            <a:r>
              <a:rPr lang="en-US" sz="1000" dirty="0">
                <a:solidFill>
                  <a:srgbClr val="EBEDF0"/>
                </a:solidFill>
                <a:latin typeface="Arial" panose="020B0604020202020204" pitchFamily="34" charset="0"/>
                <a:ea typeface="Geist" pitchFamily="34" charset="-122"/>
                <a:cs typeface="Arial" panose="020B0604020202020204" pitchFamily="34" charset="0"/>
              </a:rPr>
              <a:t>OUR STORY</a:t>
            </a:r>
            <a:endParaRPr lang="en-US" sz="1000" dirty="0">
              <a:latin typeface="Arial" panose="020B0604020202020204" pitchFamily="34" charset="0"/>
              <a:cs typeface="Arial" panose="020B0604020202020204" pitchFamily="34" charset="0"/>
            </a:endParaRPr>
          </a:p>
        </p:txBody>
      </p:sp>
      <p:sp>
        <p:nvSpPr>
          <p:cNvPr id="5" name="Text 2"/>
          <p:cNvSpPr/>
          <p:nvPr/>
        </p:nvSpPr>
        <p:spPr>
          <a:xfrm>
            <a:off x="711518" y="1137285"/>
            <a:ext cx="5973604" cy="536734"/>
          </a:xfrm>
          <a:prstGeom prst="rect">
            <a:avLst/>
          </a:prstGeom>
          <a:noFill/>
          <a:ln/>
        </p:spPr>
        <p:txBody>
          <a:bodyPr wrap="none" lIns="0" tIns="0" rIns="0" bIns="0" rtlCol="0" anchor="t"/>
          <a:lstStyle/>
          <a:p>
            <a:pPr marL="0" indent="0" algn="l">
              <a:lnSpc>
                <a:spcPts val="4200"/>
              </a:lnSpc>
              <a:buNone/>
            </a:pPr>
            <a:r>
              <a:rPr lang="en-US" sz="3250" b="1" dirty="0">
                <a:solidFill>
                  <a:srgbClr val="F2F5FA"/>
                </a:solidFill>
                <a:latin typeface="Arial" panose="020B0604020202020204" pitchFamily="34" charset="0"/>
                <a:ea typeface="Geist Bold" pitchFamily="34" charset="-122"/>
                <a:cs typeface="Arial" panose="020B0604020202020204" pitchFamily="34" charset="0"/>
              </a:rPr>
              <a:t>Connect's Moneyball Moment</a:t>
            </a:r>
            <a:endParaRPr lang="en-US" sz="3250" dirty="0">
              <a:latin typeface="Arial" panose="020B0604020202020204" pitchFamily="34" charset="0"/>
              <a:cs typeface="Arial" panose="020B0604020202020204" pitchFamily="34" charset="0"/>
            </a:endParaRPr>
          </a:p>
        </p:txBody>
      </p:sp>
      <p:sp>
        <p:nvSpPr>
          <p:cNvPr id="6" name="Shape 3"/>
          <p:cNvSpPr/>
          <p:nvPr/>
        </p:nvSpPr>
        <p:spPr>
          <a:xfrm>
            <a:off x="4560570" y="1818323"/>
            <a:ext cx="22860" cy="3008709"/>
          </a:xfrm>
          <a:prstGeom prst="roundRect">
            <a:avLst>
              <a:gd name="adj" fmla="val 303480"/>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sp>
        <p:nvSpPr>
          <p:cNvPr id="7" name="Shape 4"/>
          <p:cNvSpPr/>
          <p:nvPr/>
        </p:nvSpPr>
        <p:spPr>
          <a:xfrm>
            <a:off x="4264581" y="1992630"/>
            <a:ext cx="330279" cy="22860"/>
          </a:xfrm>
          <a:prstGeom prst="roundRect">
            <a:avLst>
              <a:gd name="adj" fmla="val 303480"/>
            </a:avLst>
          </a:prstGeom>
          <a:solidFill>
            <a:srgbClr val="DFBF19"/>
          </a:solidFill>
          <a:ln/>
        </p:spPr>
        <p:txBody>
          <a:bodyPr/>
          <a:lstStyle/>
          <a:p>
            <a:endParaRPr lang="en-US">
              <a:latin typeface="Arial" panose="020B0604020202020204" pitchFamily="34" charset="0"/>
              <a:cs typeface="Arial" panose="020B0604020202020204" pitchFamily="34" charset="0"/>
            </a:endParaRPr>
          </a:p>
        </p:txBody>
      </p:sp>
      <p:sp>
        <p:nvSpPr>
          <p:cNvPr id="8" name="Shape 5"/>
          <p:cNvSpPr/>
          <p:nvPr/>
        </p:nvSpPr>
        <p:spPr>
          <a:xfrm>
            <a:off x="4510088" y="1942148"/>
            <a:ext cx="123825" cy="123825"/>
          </a:xfrm>
          <a:prstGeom prst="roundRect">
            <a:avLst>
              <a:gd name="adj" fmla="val 369231"/>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sp>
        <p:nvSpPr>
          <p:cNvPr id="9" name="Text 6"/>
          <p:cNvSpPr/>
          <p:nvPr/>
        </p:nvSpPr>
        <p:spPr>
          <a:xfrm>
            <a:off x="1846659" y="1869877"/>
            <a:ext cx="2064663" cy="268367"/>
          </a:xfrm>
          <a:prstGeom prst="rect">
            <a:avLst/>
          </a:prstGeom>
          <a:noFill/>
          <a:ln/>
        </p:spPr>
        <p:txBody>
          <a:bodyPr wrap="none" lIns="0" tIns="0" rIns="0" bIns="0" rtlCol="0" anchor="t"/>
          <a:lstStyle/>
          <a:p>
            <a:pPr marL="0" indent="0" algn="r">
              <a:lnSpc>
                <a:spcPts val="2100"/>
              </a:lnSpc>
              <a:buNone/>
            </a:pPr>
            <a:r>
              <a:rPr lang="en-US" sz="1600" b="1" dirty="0">
                <a:solidFill>
                  <a:srgbClr val="EBEDF0"/>
                </a:solidFill>
                <a:latin typeface="Arial" panose="020B0604020202020204" pitchFamily="34" charset="0"/>
                <a:ea typeface="Geist Bold" pitchFamily="34" charset="-122"/>
                <a:cs typeface="Arial" panose="020B0604020202020204" pitchFamily="34" charset="0"/>
              </a:rPr>
              <a:t>1992</a:t>
            </a:r>
            <a:endParaRPr lang="en-US" sz="1600" dirty="0">
              <a:latin typeface="Arial" panose="020B0604020202020204" pitchFamily="34" charset="0"/>
              <a:cs typeface="Arial" panose="020B0604020202020204" pitchFamily="34" charset="0"/>
            </a:endParaRPr>
          </a:p>
        </p:txBody>
      </p:sp>
      <p:sp>
        <p:nvSpPr>
          <p:cNvPr id="10" name="Text 7"/>
          <p:cNvSpPr/>
          <p:nvPr/>
        </p:nvSpPr>
        <p:spPr>
          <a:xfrm>
            <a:off x="711518" y="2195870"/>
            <a:ext cx="3199805" cy="509349"/>
          </a:xfrm>
          <a:prstGeom prst="rect">
            <a:avLst/>
          </a:prstGeom>
          <a:noFill/>
          <a:ln/>
        </p:spPr>
        <p:txBody>
          <a:bodyPr wrap="square" lIns="0" tIns="0" rIns="0" bIns="0" rtlCol="0" anchor="t"/>
          <a:lstStyle/>
          <a:p>
            <a:pPr marL="0" indent="0" algn="r">
              <a:lnSpc>
                <a:spcPts val="1300"/>
              </a:lnSpc>
              <a:buNone/>
            </a:pPr>
            <a:r>
              <a:rPr lang="en-US" sz="1300" dirty="0">
                <a:solidFill>
                  <a:srgbClr val="EBEDF0"/>
                </a:solidFill>
                <a:latin typeface="Arial" panose="020B0604020202020204" pitchFamily="34" charset="0"/>
                <a:ea typeface="Geist" pitchFamily="34" charset="-122"/>
                <a:cs typeface="Arial" panose="020B0604020202020204" pitchFamily="34" charset="0"/>
              </a:rPr>
              <a:t>Founded — Enabled global scaling of connected frontline workers from Chicago.</a:t>
            </a:r>
            <a:endParaRPr lang="en-US" sz="1300" dirty="0">
              <a:latin typeface="Arial" panose="020B0604020202020204" pitchFamily="34" charset="0"/>
              <a:cs typeface="Arial" panose="020B0604020202020204" pitchFamily="34" charset="0"/>
            </a:endParaRPr>
          </a:p>
        </p:txBody>
      </p:sp>
      <p:sp>
        <p:nvSpPr>
          <p:cNvPr id="11" name="Shape 8"/>
          <p:cNvSpPr/>
          <p:nvPr/>
        </p:nvSpPr>
        <p:spPr>
          <a:xfrm>
            <a:off x="4549140" y="2845713"/>
            <a:ext cx="330279" cy="22860"/>
          </a:xfrm>
          <a:prstGeom prst="roundRect">
            <a:avLst>
              <a:gd name="adj" fmla="val 303480"/>
            </a:avLst>
          </a:prstGeom>
          <a:solidFill>
            <a:srgbClr val="DFBF19"/>
          </a:solidFill>
          <a:ln/>
        </p:spPr>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4510088" y="2795230"/>
            <a:ext cx="123825" cy="123825"/>
          </a:xfrm>
          <a:prstGeom prst="roundRect">
            <a:avLst>
              <a:gd name="adj" fmla="val 369231"/>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sp>
        <p:nvSpPr>
          <p:cNvPr id="13" name="Text 10"/>
          <p:cNvSpPr/>
          <p:nvPr/>
        </p:nvSpPr>
        <p:spPr>
          <a:xfrm>
            <a:off x="5232678" y="2722959"/>
            <a:ext cx="2064663" cy="268367"/>
          </a:xfrm>
          <a:prstGeom prst="rect">
            <a:avLst/>
          </a:prstGeom>
          <a:noFill/>
          <a:ln/>
        </p:spPr>
        <p:txBody>
          <a:bodyPr wrap="none" lIns="0" tIns="0" rIns="0" bIns="0" rtlCol="0" anchor="t"/>
          <a:lstStyle/>
          <a:p>
            <a:pPr marL="0" indent="0" algn="l">
              <a:lnSpc>
                <a:spcPts val="2100"/>
              </a:lnSpc>
              <a:buNone/>
            </a:pPr>
            <a:r>
              <a:rPr lang="en-US" sz="1600" b="1" dirty="0">
                <a:solidFill>
                  <a:srgbClr val="EBEDF0"/>
                </a:solidFill>
                <a:latin typeface="Arial" panose="020B0604020202020204" pitchFamily="34" charset="0"/>
                <a:ea typeface="Geist Bold" pitchFamily="34" charset="-122"/>
                <a:cs typeface="Arial" panose="020B0604020202020204" pitchFamily="34" charset="0"/>
              </a:rPr>
              <a:t>2018</a:t>
            </a:r>
            <a:endParaRPr lang="en-US" sz="1600" dirty="0">
              <a:latin typeface="Arial" panose="020B0604020202020204" pitchFamily="34" charset="0"/>
              <a:cs typeface="Arial" panose="020B0604020202020204" pitchFamily="34" charset="0"/>
            </a:endParaRPr>
          </a:p>
        </p:txBody>
      </p:sp>
      <p:sp>
        <p:nvSpPr>
          <p:cNvPr id="14" name="Text 11"/>
          <p:cNvSpPr/>
          <p:nvPr/>
        </p:nvSpPr>
        <p:spPr>
          <a:xfrm>
            <a:off x="5232678" y="3048953"/>
            <a:ext cx="3199805" cy="339566"/>
          </a:xfrm>
          <a:prstGeom prst="rect">
            <a:avLst/>
          </a:prstGeom>
          <a:noFill/>
          <a:ln/>
        </p:spPr>
        <p:txBody>
          <a:bodyPr wrap="square" lIns="0" tIns="0" rIns="0" bIns="0" rtlCol="0" anchor="t"/>
          <a:lstStyle/>
          <a:p>
            <a:pPr marL="0" indent="0" algn="l">
              <a:lnSpc>
                <a:spcPts val="1300"/>
              </a:lnSpc>
              <a:buNone/>
            </a:pPr>
            <a:r>
              <a:rPr lang="en-US" sz="1300" b="1" dirty="0">
                <a:solidFill>
                  <a:srgbClr val="EBEDF0"/>
                </a:solidFill>
                <a:latin typeface="Arial" panose="020B0604020202020204" pitchFamily="34" charset="0"/>
                <a:ea typeface="Geist" pitchFamily="34" charset="-122"/>
                <a:cs typeface="Arial" panose="020B0604020202020204" pitchFamily="34" charset="0"/>
              </a:rPr>
              <a:t>The Pivot</a:t>
            </a:r>
            <a:r>
              <a:rPr lang="en-US" sz="1300" dirty="0">
                <a:solidFill>
                  <a:srgbClr val="EBEDF0"/>
                </a:solidFill>
                <a:latin typeface="Arial" panose="020B0604020202020204" pitchFamily="34" charset="0"/>
                <a:ea typeface="Geist" pitchFamily="34" charset="-122"/>
                <a:cs typeface="Arial" panose="020B0604020202020204" pitchFamily="34" charset="0"/>
              </a:rPr>
              <a:t> — Stopped watching logs. Started watching people.</a:t>
            </a:r>
            <a:endParaRPr lang="en-US" sz="1300" dirty="0">
              <a:latin typeface="Arial" panose="020B0604020202020204" pitchFamily="34" charset="0"/>
              <a:cs typeface="Arial" panose="020B0604020202020204" pitchFamily="34" charset="0"/>
            </a:endParaRPr>
          </a:p>
        </p:txBody>
      </p:sp>
      <p:sp>
        <p:nvSpPr>
          <p:cNvPr id="15" name="Shape 12"/>
          <p:cNvSpPr/>
          <p:nvPr/>
        </p:nvSpPr>
        <p:spPr>
          <a:xfrm>
            <a:off x="4264581" y="3628311"/>
            <a:ext cx="330279" cy="22860"/>
          </a:xfrm>
          <a:prstGeom prst="roundRect">
            <a:avLst>
              <a:gd name="adj" fmla="val 303480"/>
            </a:avLst>
          </a:prstGeom>
          <a:solidFill>
            <a:srgbClr val="DFBF19"/>
          </a:solidFill>
          <a:ln/>
        </p:spPr>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4510088" y="3577828"/>
            <a:ext cx="123825" cy="123825"/>
          </a:xfrm>
          <a:prstGeom prst="roundRect">
            <a:avLst>
              <a:gd name="adj" fmla="val 369231"/>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sp>
        <p:nvSpPr>
          <p:cNvPr id="17" name="Text 14"/>
          <p:cNvSpPr/>
          <p:nvPr/>
        </p:nvSpPr>
        <p:spPr>
          <a:xfrm>
            <a:off x="1846659" y="3505557"/>
            <a:ext cx="2064663" cy="268367"/>
          </a:xfrm>
          <a:prstGeom prst="rect">
            <a:avLst/>
          </a:prstGeom>
          <a:noFill/>
          <a:ln/>
        </p:spPr>
        <p:txBody>
          <a:bodyPr wrap="none" lIns="0" tIns="0" rIns="0" bIns="0" rtlCol="0" anchor="t"/>
          <a:lstStyle/>
          <a:p>
            <a:pPr marL="0" indent="0" algn="r">
              <a:lnSpc>
                <a:spcPts val="2100"/>
              </a:lnSpc>
              <a:buNone/>
            </a:pPr>
            <a:r>
              <a:rPr lang="en-US" sz="1600" b="1" dirty="0">
                <a:solidFill>
                  <a:srgbClr val="EBEDF0"/>
                </a:solidFill>
                <a:latin typeface="Arial" panose="020B0604020202020204" pitchFamily="34" charset="0"/>
                <a:ea typeface="Geist Bold" pitchFamily="34" charset="-122"/>
                <a:cs typeface="Arial" panose="020B0604020202020204" pitchFamily="34" charset="0"/>
              </a:rPr>
              <a:t>NOW</a:t>
            </a:r>
            <a:endParaRPr lang="en-US" sz="1600" dirty="0">
              <a:latin typeface="Arial" panose="020B0604020202020204" pitchFamily="34" charset="0"/>
              <a:cs typeface="Arial" panose="020B0604020202020204" pitchFamily="34" charset="0"/>
            </a:endParaRPr>
          </a:p>
        </p:txBody>
      </p:sp>
      <p:sp>
        <p:nvSpPr>
          <p:cNvPr id="18" name="Text 15"/>
          <p:cNvSpPr/>
          <p:nvPr/>
        </p:nvSpPr>
        <p:spPr>
          <a:xfrm>
            <a:off x="711518" y="3831550"/>
            <a:ext cx="3199805" cy="339566"/>
          </a:xfrm>
          <a:prstGeom prst="rect">
            <a:avLst/>
          </a:prstGeom>
          <a:noFill/>
          <a:ln/>
        </p:spPr>
        <p:txBody>
          <a:bodyPr wrap="square" lIns="0" tIns="0" rIns="0" bIns="0" rtlCol="0" anchor="t"/>
          <a:lstStyle/>
          <a:p>
            <a:pPr marL="0" indent="0" algn="r">
              <a:lnSpc>
                <a:spcPts val="1300"/>
              </a:lnSpc>
              <a:buNone/>
            </a:pPr>
            <a:r>
              <a:rPr lang="en-US" sz="1300" b="1" dirty="0">
                <a:solidFill>
                  <a:srgbClr val="EBEDF0"/>
                </a:solidFill>
                <a:latin typeface="Arial" panose="020B0604020202020204" pitchFamily="34" charset="0"/>
                <a:ea typeface="Geist" pitchFamily="34" charset="-122"/>
                <a:cs typeface="Arial" panose="020B0604020202020204" pitchFamily="34" charset="0"/>
              </a:rPr>
              <a:t>MSI</a:t>
            </a:r>
            <a:r>
              <a:rPr lang="en-US" sz="1300" dirty="0">
                <a:solidFill>
                  <a:srgbClr val="EBEDF0"/>
                </a:solidFill>
                <a:latin typeface="Arial" panose="020B0604020202020204" pitchFamily="34" charset="0"/>
                <a:ea typeface="Geist" pitchFamily="34" charset="-122"/>
                <a:cs typeface="Arial" panose="020B0604020202020204" pitchFamily="34" charset="0"/>
              </a:rPr>
              <a:t> — combining IT systems performance analytics with frontline human experience.</a:t>
            </a:r>
            <a:endParaRPr lang="en-US" sz="1300" dirty="0">
              <a:latin typeface="Arial" panose="020B0604020202020204" pitchFamily="34" charset="0"/>
              <a:cs typeface="Arial" panose="020B0604020202020204" pitchFamily="34" charset="0"/>
            </a:endParaRPr>
          </a:p>
        </p:txBody>
      </p:sp>
      <p:sp>
        <p:nvSpPr>
          <p:cNvPr id="19" name="Shape 16"/>
          <p:cNvSpPr/>
          <p:nvPr/>
        </p:nvSpPr>
        <p:spPr>
          <a:xfrm>
            <a:off x="711518" y="4935260"/>
            <a:ext cx="3812381" cy="1140143"/>
          </a:xfrm>
          <a:prstGeom prst="roundRect">
            <a:avLst>
              <a:gd name="adj" fmla="val 9624"/>
            </a:avLst>
          </a:prstGeom>
          <a:solidFill>
            <a:srgbClr val="101620">
              <a:alpha val="95000"/>
            </a:srgbClr>
          </a:solidFill>
          <a:ln w="2286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pic>
        <p:nvPicPr>
          <p:cNvPr id="20" name="Image 1" descr="preencoded.png"/>
          <p:cNvPicPr>
            <a:picLocks noChangeAspect="1"/>
          </p:cNvPicPr>
          <p:nvPr/>
        </p:nvPicPr>
        <p:blipFill>
          <a:blip r:embed="rId3"/>
          <a:stretch>
            <a:fillRect/>
          </a:stretch>
        </p:blipFill>
        <p:spPr>
          <a:xfrm>
            <a:off x="688658" y="4935260"/>
            <a:ext cx="91440" cy="1140143"/>
          </a:xfrm>
          <a:prstGeom prst="rect">
            <a:avLst/>
          </a:prstGeom>
        </p:spPr>
      </p:pic>
      <p:sp>
        <p:nvSpPr>
          <p:cNvPr id="21" name="Text 17"/>
          <p:cNvSpPr/>
          <p:nvPr/>
        </p:nvSpPr>
        <p:spPr>
          <a:xfrm>
            <a:off x="968097" y="5123259"/>
            <a:ext cx="2627471" cy="268367"/>
          </a:xfrm>
          <a:prstGeom prst="rect">
            <a:avLst/>
          </a:prstGeom>
          <a:noFill/>
          <a:ln/>
        </p:spPr>
        <p:txBody>
          <a:bodyPr wrap="none" lIns="0" tIns="0" rIns="0" bIns="0" rtlCol="0" anchor="t"/>
          <a:lstStyle/>
          <a:p>
            <a:pPr marL="0" indent="0" algn="l">
              <a:lnSpc>
                <a:spcPts val="2100"/>
              </a:lnSpc>
              <a:buNone/>
            </a:pPr>
            <a:r>
              <a:rPr lang="en-US" sz="1600" b="1" dirty="0">
                <a:solidFill>
                  <a:srgbClr val="EBEDF0"/>
                </a:solidFill>
                <a:latin typeface="Arial" panose="020B0604020202020204" pitchFamily="34" charset="0"/>
                <a:ea typeface="Geist Bold" pitchFamily="34" charset="-122"/>
                <a:cs typeface="Arial" panose="020B0604020202020204" pitchFamily="34" charset="0"/>
              </a:rPr>
              <a:t>Before 2018: Event-Based</a:t>
            </a:r>
            <a:endParaRPr lang="en-US" sz="1600" dirty="0">
              <a:latin typeface="Arial" panose="020B0604020202020204" pitchFamily="34" charset="0"/>
              <a:cs typeface="Arial" panose="020B0604020202020204" pitchFamily="34" charset="0"/>
            </a:endParaRPr>
          </a:p>
        </p:txBody>
      </p:sp>
      <p:sp>
        <p:nvSpPr>
          <p:cNvPr id="22" name="Shape 18"/>
          <p:cNvSpPr/>
          <p:nvPr/>
        </p:nvSpPr>
        <p:spPr>
          <a:xfrm>
            <a:off x="4620101" y="4935260"/>
            <a:ext cx="3812381" cy="1140143"/>
          </a:xfrm>
          <a:prstGeom prst="roundRect">
            <a:avLst>
              <a:gd name="adj" fmla="val 9624"/>
            </a:avLst>
          </a:prstGeom>
          <a:solidFill>
            <a:srgbClr val="101620">
              <a:alpha val="95000"/>
            </a:srgbClr>
          </a:solidFill>
          <a:ln w="22860">
            <a:solidFill>
              <a:srgbClr val="002A80"/>
            </a:solidFill>
            <a:prstDash val="solid"/>
          </a:ln>
        </p:spPr>
        <p:txBody>
          <a:bodyPr/>
          <a:lstStyle/>
          <a:p>
            <a:endParaRPr lang="en-US">
              <a:latin typeface="Arial" panose="020B0604020202020204" pitchFamily="34" charset="0"/>
              <a:cs typeface="Arial" panose="020B0604020202020204" pitchFamily="34" charset="0"/>
            </a:endParaRPr>
          </a:p>
        </p:txBody>
      </p:sp>
      <p:pic>
        <p:nvPicPr>
          <p:cNvPr id="23" name="Image 2" descr="preencoded.png"/>
          <p:cNvPicPr>
            <a:picLocks noChangeAspect="1"/>
          </p:cNvPicPr>
          <p:nvPr/>
        </p:nvPicPr>
        <p:blipFill>
          <a:blip r:embed="rId3"/>
          <a:stretch>
            <a:fillRect/>
          </a:stretch>
        </p:blipFill>
        <p:spPr>
          <a:xfrm>
            <a:off x="4597241" y="4935260"/>
            <a:ext cx="91440" cy="1140143"/>
          </a:xfrm>
          <a:prstGeom prst="rect">
            <a:avLst/>
          </a:prstGeom>
        </p:spPr>
      </p:pic>
      <p:sp>
        <p:nvSpPr>
          <p:cNvPr id="24" name="Text 19"/>
          <p:cNvSpPr/>
          <p:nvPr/>
        </p:nvSpPr>
        <p:spPr>
          <a:xfrm>
            <a:off x="4876681" y="5123259"/>
            <a:ext cx="3367802" cy="536734"/>
          </a:xfrm>
          <a:prstGeom prst="rect">
            <a:avLst/>
          </a:prstGeom>
          <a:noFill/>
          <a:ln/>
        </p:spPr>
        <p:txBody>
          <a:bodyPr wrap="square" lIns="0" tIns="0" rIns="0" bIns="0" rtlCol="0" anchor="t"/>
          <a:lstStyle/>
          <a:p>
            <a:pPr marL="0" indent="0" algn="l">
              <a:lnSpc>
                <a:spcPts val="2100"/>
              </a:lnSpc>
              <a:buNone/>
            </a:pPr>
            <a:r>
              <a:rPr lang="en-US" sz="1600" b="1" dirty="0">
                <a:solidFill>
                  <a:srgbClr val="EBEDF0"/>
                </a:solidFill>
                <a:latin typeface="Arial" panose="020B0604020202020204" pitchFamily="34" charset="0"/>
                <a:ea typeface="Geist Bold" pitchFamily="34" charset="-122"/>
                <a:cs typeface="Arial" panose="020B0604020202020204" pitchFamily="34" charset="0"/>
              </a:rPr>
              <a:t>After 2018: Experience + Problem Capture</a:t>
            </a:r>
            <a:endParaRPr lang="en-US" sz="1600" dirty="0">
              <a:latin typeface="Arial" panose="020B0604020202020204" pitchFamily="34" charset="0"/>
              <a:cs typeface="Arial" panose="020B0604020202020204" pitchFamily="34" charset="0"/>
            </a:endParaRPr>
          </a:p>
        </p:txBody>
      </p:sp>
      <p:sp>
        <p:nvSpPr>
          <p:cNvPr id="25" name="Text 20"/>
          <p:cNvSpPr/>
          <p:nvPr/>
        </p:nvSpPr>
        <p:spPr>
          <a:xfrm>
            <a:off x="4876681" y="5717619"/>
            <a:ext cx="3367802" cy="169783"/>
          </a:xfrm>
          <a:prstGeom prst="rect">
            <a:avLst/>
          </a:prstGeom>
          <a:noFill/>
          <a:ln/>
        </p:spPr>
        <p:txBody>
          <a:bodyPr wrap="none" lIns="0" tIns="0" rIns="0" bIns="0" rtlCol="0" anchor="t"/>
          <a:lstStyle/>
          <a:p>
            <a:pPr marL="0" indent="0" algn="l">
              <a:lnSpc>
                <a:spcPts val="1300"/>
              </a:lnSpc>
              <a:buNone/>
            </a:pPr>
            <a:endParaRPr lang="en-US" sz="1300" dirty="0">
              <a:latin typeface="Arial" panose="020B0604020202020204" pitchFamily="34" charset="0"/>
              <a:cs typeface="Arial" panose="020B0604020202020204" pitchFamily="34" charset="0"/>
            </a:endParaRPr>
          </a:p>
        </p:txBody>
      </p:sp>
      <p:sp>
        <p:nvSpPr>
          <p:cNvPr id="26" name="Shape 21"/>
          <p:cNvSpPr/>
          <p:nvPr/>
        </p:nvSpPr>
        <p:spPr>
          <a:xfrm>
            <a:off x="711518" y="6183630"/>
            <a:ext cx="7720965" cy="1029891"/>
          </a:xfrm>
          <a:prstGeom prst="roundRect">
            <a:avLst>
              <a:gd name="adj" fmla="val 6736"/>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pic>
        <p:nvPicPr>
          <p:cNvPr id="27" name="Image 3" descr="preencoded.png"/>
          <p:cNvPicPr>
            <a:picLocks noChangeAspect="1"/>
          </p:cNvPicPr>
          <p:nvPr/>
        </p:nvPicPr>
        <p:blipFill>
          <a:blip r:embed="rId4"/>
          <a:stretch>
            <a:fillRect/>
          </a:stretch>
        </p:blipFill>
        <p:spPr>
          <a:xfrm>
            <a:off x="876657" y="6315551"/>
            <a:ext cx="258008" cy="206454"/>
          </a:xfrm>
          <a:prstGeom prst="rect">
            <a:avLst/>
          </a:prstGeom>
        </p:spPr>
      </p:pic>
      <p:sp>
        <p:nvSpPr>
          <p:cNvPr id="28" name="Text 22"/>
          <p:cNvSpPr/>
          <p:nvPr/>
        </p:nvSpPr>
        <p:spPr>
          <a:xfrm>
            <a:off x="1299805" y="6321028"/>
            <a:ext cx="6967537" cy="212288"/>
          </a:xfrm>
          <a:prstGeom prst="rect">
            <a:avLst/>
          </a:prstGeom>
          <a:noFill/>
          <a:ln/>
        </p:spPr>
        <p:txBody>
          <a:bodyPr wrap="none" lIns="0" tIns="0" rIns="0" bIns="0" rtlCol="0" anchor="t"/>
          <a:lstStyle/>
          <a:p>
            <a:pPr marL="0" indent="0" algn="l">
              <a:lnSpc>
                <a:spcPts val="1650"/>
              </a:lnSpc>
              <a:buNone/>
            </a:pPr>
            <a:r>
              <a:rPr lang="en-US" sz="1600" dirty="0">
                <a:solidFill>
                  <a:srgbClr val="000000"/>
                </a:solidFill>
                <a:latin typeface="Arial" panose="020B0604020202020204" pitchFamily="34" charset="0"/>
                <a:ea typeface="Geist" pitchFamily="34" charset="-122"/>
                <a:cs typeface="Arial" panose="020B0604020202020204" pitchFamily="34" charset="0"/>
              </a:rPr>
              <a:t>THE STRATEGIC PLAY - </a:t>
            </a:r>
            <a:r>
              <a:rPr lang="en-US" sz="1600" b="1" i="1" u="sng" dirty="0">
                <a:solidFill>
                  <a:srgbClr val="000000"/>
                </a:solidFill>
                <a:latin typeface="Arial" panose="020B0604020202020204" pitchFamily="34" charset="0"/>
                <a:ea typeface="Geist" pitchFamily="34" charset="-122"/>
                <a:cs typeface="Arial" panose="020B0604020202020204" pitchFamily="34" charset="0"/>
              </a:rPr>
              <a:t>Mobile Systems Intelligence</a:t>
            </a:r>
            <a:endParaRPr lang="en-US" sz="1600" b="1" i="1" u="sng" dirty="0">
              <a:latin typeface="Arial" panose="020B0604020202020204" pitchFamily="34" charset="0"/>
              <a:cs typeface="Arial" panose="020B0604020202020204" pitchFamily="34" charset="0"/>
            </a:endParaRPr>
          </a:p>
        </p:txBody>
      </p:sp>
      <p:sp>
        <p:nvSpPr>
          <p:cNvPr id="29" name="Text 23"/>
          <p:cNvSpPr/>
          <p:nvPr/>
        </p:nvSpPr>
        <p:spPr>
          <a:xfrm>
            <a:off x="1299805" y="6619875"/>
            <a:ext cx="6967537" cy="424577"/>
          </a:xfrm>
          <a:prstGeom prst="rect">
            <a:avLst/>
          </a:prstGeom>
          <a:noFill/>
          <a:ln/>
        </p:spPr>
        <p:txBody>
          <a:bodyPr wrap="square" lIns="0" tIns="0" rIns="0" bIns="0" rtlCol="0" anchor="t"/>
          <a:lstStyle/>
          <a:p>
            <a:pPr marL="0" indent="0" algn="l">
              <a:lnSpc>
                <a:spcPts val="1650"/>
              </a:lnSpc>
              <a:buNone/>
            </a:pPr>
            <a:r>
              <a:rPr lang="en-US" sz="1600" b="1" dirty="0">
                <a:solidFill>
                  <a:srgbClr val="000000"/>
                </a:solidFill>
                <a:latin typeface="Arial" panose="020B0604020202020204" pitchFamily="34" charset="0"/>
                <a:ea typeface="Geist" pitchFamily="34" charset="-122"/>
                <a:cs typeface="Arial" panose="020B0604020202020204" pitchFamily="34" charset="0"/>
              </a:rPr>
              <a:t>We gave the worker a voice.</a:t>
            </a:r>
            <a:r>
              <a:rPr lang="en-US" sz="1600" dirty="0">
                <a:solidFill>
                  <a:srgbClr val="000000"/>
                </a:solidFill>
                <a:latin typeface="Arial" panose="020B0604020202020204" pitchFamily="34" charset="0"/>
                <a:ea typeface="Geist" pitchFamily="34" charset="-122"/>
                <a:cs typeface="Arial" panose="020B0604020202020204" pitchFamily="34" charset="0"/>
              </a:rPr>
              <a:t> From any device, a frontline associate can report their experience in real time. </a:t>
            </a:r>
            <a:endParaRPr lang="en-US" sz="1600" dirty="0">
              <a:latin typeface="Arial" panose="020B0604020202020204" pitchFamily="34" charset="0"/>
              <a:cs typeface="Arial" panose="020B0604020202020204" pitchFamily="34" charset="0"/>
            </a:endParaRPr>
          </a:p>
        </p:txBody>
      </p:sp>
      <p:pic>
        <p:nvPicPr>
          <p:cNvPr id="30" name="Image 4" descr="preencoded.png"/>
          <p:cNvPicPr>
            <a:picLocks noChangeAspect="1"/>
          </p:cNvPicPr>
          <p:nvPr/>
        </p:nvPicPr>
        <p:blipFill>
          <a:blip r:embed="rId5"/>
          <a:stretch>
            <a:fillRect/>
          </a:stretch>
        </p:blipFill>
        <p:spPr>
          <a:xfrm>
            <a:off x="8559641" y="7543562"/>
            <a:ext cx="406479" cy="508159"/>
          </a:xfrm>
          <a:prstGeom prst="rect">
            <a:avLst/>
          </a:prstGeom>
        </p:spPr>
      </p:pic>
      <p:pic>
        <p:nvPicPr>
          <p:cNvPr id="34" name="Picture 33">
            <a:extLst>
              <a:ext uri="{FF2B5EF4-FFF2-40B4-BE49-F238E27FC236}">
                <a16:creationId xmlns:a16="http://schemas.microsoft.com/office/drawing/2014/main" id="{54711FEF-E69C-B6DE-B584-D3D221AC1675}"/>
              </a:ext>
            </a:extLst>
          </p:cNvPr>
          <p:cNvPicPr>
            <a:picLocks noChangeAspect="1"/>
          </p:cNvPicPr>
          <p:nvPr/>
        </p:nvPicPr>
        <p:blipFill>
          <a:blip r:embed="rId6"/>
          <a:srcRect l="32141"/>
          <a:stretch>
            <a:fillRect/>
          </a:stretch>
        </p:blipFill>
        <p:spPr>
          <a:xfrm>
            <a:off x="9184516" y="1379756"/>
            <a:ext cx="5013282" cy="40175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0E46-671B-711D-F360-DEE8D767562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8E7A1D4-BE2B-991D-E39E-964B4D047674}"/>
              </a:ext>
            </a:extLst>
          </p:cNvPr>
          <p:cNvPicPr>
            <a:picLocks noChangeAspect="1"/>
          </p:cNvPicPr>
          <p:nvPr/>
        </p:nvPicPr>
        <p:blipFill>
          <a:blip r:embed="rId3"/>
          <a:stretch>
            <a:fillRect/>
          </a:stretch>
        </p:blipFill>
        <p:spPr>
          <a:xfrm>
            <a:off x="0" y="0"/>
            <a:ext cx="14630400" cy="8229600"/>
          </a:xfrm>
          <a:prstGeom prst="rect">
            <a:avLst/>
          </a:prstGeom>
        </p:spPr>
      </p:pic>
      <p:sp>
        <p:nvSpPr>
          <p:cNvPr id="3" name="Shape 0">
            <a:extLst>
              <a:ext uri="{FF2B5EF4-FFF2-40B4-BE49-F238E27FC236}">
                <a16:creationId xmlns:a16="http://schemas.microsoft.com/office/drawing/2014/main" id="{EAF61790-17D7-4DC6-3758-6303A86E0E5A}"/>
              </a:ext>
            </a:extLst>
          </p:cNvPr>
          <p:cNvSpPr/>
          <p:nvPr/>
        </p:nvSpPr>
        <p:spPr>
          <a:xfrm>
            <a:off x="0" y="-113772"/>
            <a:ext cx="14630400" cy="8229600"/>
          </a:xfrm>
          <a:prstGeom prst="rect">
            <a:avLst/>
          </a:prstGeom>
          <a:solidFill>
            <a:srgbClr val="101620">
              <a:alpha val="80000"/>
            </a:srgbClr>
          </a:solidFill>
          <a:ln/>
        </p:spPr>
        <p:txBody>
          <a:bodyPr/>
          <a:lstStyle/>
          <a:p>
            <a:endParaRPr lang="en-US" dirty="0">
              <a:latin typeface="Arial" panose="020B0604020202020204" pitchFamily="34" charset="0"/>
              <a:cs typeface="Arial" panose="020B0604020202020204" pitchFamily="34" charset="0"/>
            </a:endParaRPr>
          </a:p>
        </p:txBody>
      </p:sp>
      <p:sp>
        <p:nvSpPr>
          <p:cNvPr id="4" name="Text 1">
            <a:extLst>
              <a:ext uri="{FF2B5EF4-FFF2-40B4-BE49-F238E27FC236}">
                <a16:creationId xmlns:a16="http://schemas.microsoft.com/office/drawing/2014/main" id="{61C1BB87-C2E5-2FA5-F6F6-CB1F892090F1}"/>
              </a:ext>
            </a:extLst>
          </p:cNvPr>
          <p:cNvSpPr/>
          <p:nvPr/>
        </p:nvSpPr>
        <p:spPr>
          <a:xfrm>
            <a:off x="948928" y="767181"/>
            <a:ext cx="6733937" cy="875348"/>
          </a:xfrm>
          <a:prstGeom prst="rect">
            <a:avLst/>
          </a:prstGeom>
          <a:noFill/>
          <a:ln/>
        </p:spPr>
        <p:txBody>
          <a:bodyPr wrap="none" lIns="0" tIns="0" rIns="0" bIns="0" rtlCol="0" anchor="t"/>
          <a:lstStyle/>
          <a:p>
            <a:pPr marL="0" indent="0" algn="l">
              <a:lnSpc>
                <a:spcPts val="6850"/>
              </a:lnSpc>
              <a:buNone/>
            </a:pPr>
            <a:r>
              <a:rPr lang="en-US" sz="4800" dirty="0">
                <a:solidFill>
                  <a:srgbClr val="F2F5FA"/>
                </a:solidFill>
                <a:latin typeface="Arial" panose="020B0604020202020204" pitchFamily="34" charset="0"/>
                <a:ea typeface="Geist Bold" pitchFamily="34" charset="-122"/>
                <a:cs typeface="Arial" panose="020B0604020202020204" pitchFamily="34" charset="0"/>
              </a:rPr>
              <a:t>Enabling More Wins  </a:t>
            </a:r>
            <a:endParaRPr lang="en-US" sz="4800" dirty="0">
              <a:latin typeface="Arial" panose="020B0604020202020204" pitchFamily="34" charset="0"/>
              <a:cs typeface="Arial" panose="020B0604020202020204" pitchFamily="34" charset="0"/>
            </a:endParaRPr>
          </a:p>
        </p:txBody>
      </p:sp>
      <p:pic>
        <p:nvPicPr>
          <p:cNvPr id="5" name="Image 1" descr="preencoded.png">
            <a:extLst>
              <a:ext uri="{FF2B5EF4-FFF2-40B4-BE49-F238E27FC236}">
                <a16:creationId xmlns:a16="http://schemas.microsoft.com/office/drawing/2014/main" id="{87152172-1AB1-D246-7C73-2EFEECC8F769}"/>
              </a:ext>
            </a:extLst>
          </p:cNvPr>
          <p:cNvPicPr>
            <a:picLocks noChangeAspect="1"/>
          </p:cNvPicPr>
          <p:nvPr/>
        </p:nvPicPr>
        <p:blipFill>
          <a:blip r:embed="rId4"/>
          <a:stretch>
            <a:fillRect/>
          </a:stretch>
        </p:blipFill>
        <p:spPr>
          <a:xfrm>
            <a:off x="968269" y="2430052"/>
            <a:ext cx="6346931" cy="3458060"/>
          </a:xfrm>
          <a:prstGeom prst="rect">
            <a:avLst/>
          </a:prstGeom>
        </p:spPr>
      </p:pic>
      <p:sp>
        <p:nvSpPr>
          <p:cNvPr id="6" name="Text 2">
            <a:extLst>
              <a:ext uri="{FF2B5EF4-FFF2-40B4-BE49-F238E27FC236}">
                <a16:creationId xmlns:a16="http://schemas.microsoft.com/office/drawing/2014/main" id="{82CF832F-4302-5F39-4DA1-460582B204C7}"/>
              </a:ext>
            </a:extLst>
          </p:cNvPr>
          <p:cNvSpPr/>
          <p:nvPr/>
        </p:nvSpPr>
        <p:spPr>
          <a:xfrm>
            <a:off x="793789" y="6237961"/>
            <a:ext cx="3522107" cy="437674"/>
          </a:xfrm>
          <a:prstGeom prst="rect">
            <a:avLst/>
          </a:prstGeom>
          <a:noFill/>
          <a:ln/>
        </p:spPr>
        <p:txBody>
          <a:bodyPr wrap="none" lIns="0" tIns="0" rIns="0" bIns="0" rtlCol="0" anchor="t"/>
          <a:lstStyle/>
          <a:p>
            <a:pPr marL="0" indent="0" algn="l">
              <a:lnSpc>
                <a:spcPts val="3400"/>
              </a:lnSpc>
              <a:buNone/>
            </a:pPr>
            <a:r>
              <a:rPr lang="en-US" sz="2650" b="1" dirty="0">
                <a:solidFill>
                  <a:srgbClr val="F2F5FA"/>
                </a:solidFill>
                <a:latin typeface="Arial" panose="020B0604020202020204" pitchFamily="34" charset="0"/>
                <a:ea typeface="Geist Bold" pitchFamily="34" charset="-122"/>
                <a:cs typeface="Arial" panose="020B0604020202020204" pitchFamily="34" charset="0"/>
              </a:rPr>
              <a:t>Digital feedback loop + Complete IT Record</a:t>
            </a:r>
            <a:endParaRPr lang="en-US" sz="2650" dirty="0">
              <a:latin typeface="Arial" panose="020B0604020202020204" pitchFamily="34" charset="0"/>
              <a:cs typeface="Arial" panose="020B0604020202020204" pitchFamily="34" charset="0"/>
            </a:endParaRPr>
          </a:p>
        </p:txBody>
      </p:sp>
      <p:sp>
        <p:nvSpPr>
          <p:cNvPr id="7" name="Text 3">
            <a:extLst>
              <a:ext uri="{FF2B5EF4-FFF2-40B4-BE49-F238E27FC236}">
                <a16:creationId xmlns:a16="http://schemas.microsoft.com/office/drawing/2014/main" id="{EF56FA73-0855-912B-9227-5462CD08A8B3}"/>
              </a:ext>
            </a:extLst>
          </p:cNvPr>
          <p:cNvSpPr/>
          <p:nvPr/>
        </p:nvSpPr>
        <p:spPr>
          <a:xfrm>
            <a:off x="9066087" y="2430052"/>
            <a:ext cx="5036280" cy="2667728"/>
          </a:xfrm>
          <a:prstGeom prst="rect">
            <a:avLst/>
          </a:prstGeom>
          <a:noFill/>
          <a:ln/>
        </p:spPr>
        <p:txBody>
          <a:bodyPr wrap="square" lIns="0" tIns="0" rIns="0" bIns="0" rtlCol="0" anchor="t"/>
          <a:lstStyle/>
          <a:p>
            <a:pPr marL="0" indent="0" algn="l">
              <a:lnSpc>
                <a:spcPts val="2650"/>
              </a:lnSpc>
              <a:buNone/>
            </a:pPr>
            <a:r>
              <a:rPr lang="en-US" sz="2100" dirty="0">
                <a:solidFill>
                  <a:srgbClr val="EBEDF0"/>
                </a:solidFill>
                <a:latin typeface="Arial" panose="020B0604020202020204" pitchFamily="34" charset="0"/>
                <a:ea typeface="Geist" pitchFamily="34" charset="-122"/>
                <a:cs typeface="Arial" panose="020B0604020202020204" pitchFamily="34" charset="0"/>
              </a:rPr>
              <a:t>Unified visibility. No more silos</a:t>
            </a: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r>
              <a:rPr lang="en-US" sz="2100" dirty="0">
                <a:solidFill>
                  <a:srgbClr val="EBEDF0"/>
                </a:solidFill>
                <a:latin typeface="Arial" panose="020B0604020202020204" pitchFamily="34" charset="0"/>
                <a:ea typeface="Geist" pitchFamily="34" charset="-122"/>
                <a:cs typeface="Arial" panose="020B0604020202020204" pitchFamily="34" charset="0"/>
              </a:rPr>
              <a:t>Resolving the RIGHT problem with the correct vendors. </a:t>
            </a: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r>
              <a:rPr lang="en-US" sz="2100" dirty="0">
                <a:solidFill>
                  <a:srgbClr val="EBEDF0"/>
                </a:solidFill>
                <a:latin typeface="Arial" panose="020B0604020202020204" pitchFamily="34" charset="0"/>
                <a:ea typeface="Geist" pitchFamily="34" charset="-122"/>
                <a:cs typeface="Arial" panose="020B0604020202020204" pitchFamily="34" charset="0"/>
              </a:rPr>
              <a:t>Automating complex systems analysis for accurate decision making </a:t>
            </a: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endParaRPr lang="en-US" sz="2100" dirty="0">
              <a:solidFill>
                <a:srgbClr val="EBEDF0"/>
              </a:solidFill>
              <a:latin typeface="Arial" panose="020B0604020202020204" pitchFamily="34" charset="0"/>
              <a:ea typeface="Geist" pitchFamily="34" charset="-122"/>
              <a:cs typeface="Arial" panose="020B0604020202020204" pitchFamily="34" charset="0"/>
            </a:endParaRPr>
          </a:p>
          <a:p>
            <a:pPr marL="0" indent="0" algn="l">
              <a:lnSpc>
                <a:spcPts val="2650"/>
              </a:lnSpc>
              <a:buNone/>
            </a:pPr>
            <a:r>
              <a:rPr lang="en-US" sz="2100" dirty="0">
                <a:solidFill>
                  <a:srgbClr val="EBEDF0"/>
                </a:solidFill>
                <a:latin typeface="Arial" panose="020B0604020202020204" pitchFamily="34" charset="0"/>
                <a:ea typeface="Geist" pitchFamily="34" charset="-122"/>
                <a:cs typeface="Arial" panose="020B0604020202020204" pitchFamily="34" charset="0"/>
              </a:rPr>
              <a:t> </a:t>
            </a:r>
          </a:p>
          <a:p>
            <a:pPr marL="0" indent="0" algn="l">
              <a:lnSpc>
                <a:spcPts val="2650"/>
              </a:lnSpc>
              <a:buNone/>
            </a:pPr>
            <a:r>
              <a:rPr lang="en-US" sz="2100" dirty="0">
                <a:solidFill>
                  <a:srgbClr val="EBEDF0"/>
                </a:solidFill>
                <a:latin typeface="Arial" panose="020B0604020202020204" pitchFamily="34" charset="0"/>
                <a:ea typeface="Geist" pitchFamily="34" charset="-122"/>
                <a:cs typeface="Arial" panose="020B0604020202020204" pitchFamily="34" charset="0"/>
              </a:rPr>
              <a:t> </a:t>
            </a:r>
          </a:p>
        </p:txBody>
      </p:sp>
      <p:pic>
        <p:nvPicPr>
          <p:cNvPr id="14" name="Image 4" descr="preencoded.png">
            <a:extLst>
              <a:ext uri="{FF2B5EF4-FFF2-40B4-BE49-F238E27FC236}">
                <a16:creationId xmlns:a16="http://schemas.microsoft.com/office/drawing/2014/main" id="{B764D9AE-C725-EDA9-08ED-D902B49DBD27}"/>
              </a:ext>
            </a:extLst>
          </p:cNvPr>
          <p:cNvPicPr>
            <a:picLocks noChangeAspect="1"/>
          </p:cNvPicPr>
          <p:nvPr/>
        </p:nvPicPr>
        <p:blipFill>
          <a:blip r:embed="rId5"/>
          <a:stretch>
            <a:fillRect/>
          </a:stretch>
        </p:blipFill>
        <p:spPr>
          <a:xfrm>
            <a:off x="13978533" y="7464147"/>
            <a:ext cx="453509" cy="566976"/>
          </a:xfrm>
          <a:prstGeom prst="rect">
            <a:avLst/>
          </a:prstGeom>
        </p:spPr>
      </p:pic>
      <p:sp>
        <p:nvSpPr>
          <p:cNvPr id="16" name="Rectangle: Rounded Corners 15">
            <a:extLst>
              <a:ext uri="{FF2B5EF4-FFF2-40B4-BE49-F238E27FC236}">
                <a16:creationId xmlns:a16="http://schemas.microsoft.com/office/drawing/2014/main" id="{E05B2E62-E4A4-444F-F7E5-E63BA535A8B6}"/>
              </a:ext>
            </a:extLst>
          </p:cNvPr>
          <p:cNvSpPr/>
          <p:nvPr/>
        </p:nvSpPr>
        <p:spPr>
          <a:xfrm>
            <a:off x="8357429" y="2414789"/>
            <a:ext cx="361250" cy="296214"/>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A94C361-6974-FD30-312E-660F247DCC26}"/>
              </a:ext>
            </a:extLst>
          </p:cNvPr>
          <p:cNvSpPr/>
          <p:nvPr/>
        </p:nvSpPr>
        <p:spPr>
          <a:xfrm>
            <a:off x="8318630" y="3500907"/>
            <a:ext cx="361250" cy="296214"/>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AA33512-2E05-5B4F-4EDC-19F0A9FECEA2}"/>
              </a:ext>
            </a:extLst>
          </p:cNvPr>
          <p:cNvSpPr/>
          <p:nvPr/>
        </p:nvSpPr>
        <p:spPr>
          <a:xfrm>
            <a:off x="8357429" y="4587025"/>
            <a:ext cx="361250" cy="296214"/>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60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01620">
              <a:alpha val="80000"/>
            </a:srgbClr>
          </a:solidFill>
          <a:ln/>
        </p:spPr>
        <p:txBody>
          <a:bodyPr/>
          <a:lstStyle/>
          <a:p>
            <a:endParaRPr lang="en-US" sz="2000">
              <a:latin typeface="Arial" panose="020B0604020202020204" pitchFamily="34" charset="0"/>
              <a:cs typeface="Arial" panose="020B0604020202020204" pitchFamily="34" charset="0"/>
            </a:endParaRPr>
          </a:p>
        </p:txBody>
      </p:sp>
      <p:sp>
        <p:nvSpPr>
          <p:cNvPr id="4" name="Text 1"/>
          <p:cNvSpPr/>
          <p:nvPr/>
        </p:nvSpPr>
        <p:spPr>
          <a:xfrm>
            <a:off x="734616" y="892135"/>
            <a:ext cx="8960525" cy="554236"/>
          </a:xfrm>
          <a:prstGeom prst="rect">
            <a:avLst/>
          </a:prstGeom>
          <a:noFill/>
          <a:ln/>
        </p:spPr>
        <p:txBody>
          <a:bodyPr wrap="none" lIns="0" tIns="0" rIns="0" bIns="0" rtlCol="0" anchor="t"/>
          <a:lstStyle/>
          <a:p>
            <a:pPr marL="0" indent="0" algn="l">
              <a:lnSpc>
                <a:spcPts val="4350"/>
              </a:lnSpc>
              <a:buNone/>
            </a:pPr>
            <a:r>
              <a:rPr lang="en-US" sz="3600" b="1" dirty="0">
                <a:solidFill>
                  <a:srgbClr val="F2F5FA"/>
                </a:solidFill>
                <a:latin typeface="Arial" panose="020B0604020202020204" pitchFamily="34" charset="0"/>
                <a:ea typeface="Geist Bold" pitchFamily="34" charset="-122"/>
                <a:cs typeface="Arial" panose="020B0604020202020204" pitchFamily="34" charset="0"/>
              </a:rPr>
              <a:t>The Moneyball DC Sees Things Differently </a:t>
            </a:r>
            <a:endParaRPr lang="en-US" sz="3600" dirty="0">
              <a:latin typeface="Arial" panose="020B0604020202020204" pitchFamily="34" charset="0"/>
              <a:cs typeface="Arial" panose="020B0604020202020204" pitchFamily="34" charset="0"/>
            </a:endParaRPr>
          </a:p>
        </p:txBody>
      </p:sp>
      <p:sp>
        <p:nvSpPr>
          <p:cNvPr id="5" name="Shape 2"/>
          <p:cNvSpPr/>
          <p:nvPr/>
        </p:nvSpPr>
        <p:spPr>
          <a:xfrm>
            <a:off x="734616" y="1600200"/>
            <a:ext cx="13161169" cy="1140381"/>
          </a:xfrm>
          <a:prstGeom prst="roundRect">
            <a:avLst>
              <a:gd name="adj" fmla="val 6282"/>
            </a:avLst>
          </a:prstGeom>
          <a:noFill/>
          <a:ln w="7620">
            <a:solidFill>
              <a:srgbClr val="FFFFFF">
                <a:alpha val="24000"/>
              </a:srgbClr>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6" name="Shape 3"/>
          <p:cNvSpPr/>
          <p:nvPr/>
        </p:nvSpPr>
        <p:spPr>
          <a:xfrm>
            <a:off x="742236" y="1607820"/>
            <a:ext cx="13145929" cy="315873"/>
          </a:xfrm>
          <a:prstGeom prst="rect">
            <a:avLst/>
          </a:prstGeom>
          <a:solidFill>
            <a:srgbClr val="FFFFFF">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7" name="Text 4"/>
          <p:cNvSpPr/>
          <p:nvPr/>
        </p:nvSpPr>
        <p:spPr>
          <a:xfrm>
            <a:off x="912852" y="1676995"/>
            <a:ext cx="3965734" cy="177522"/>
          </a:xfrm>
          <a:prstGeom prst="rect">
            <a:avLst/>
          </a:prstGeom>
          <a:noFill/>
          <a:ln/>
        </p:spPr>
        <p:txBody>
          <a:bodyPr wrap="none" lIns="0" tIns="0" rIns="0" bIns="0" rtlCol="0" anchor="t"/>
          <a:lstStyle/>
          <a:p>
            <a:pPr marL="0" indent="0" algn="l">
              <a:lnSpc>
                <a:spcPts val="1350"/>
              </a:lnSpc>
              <a:buNone/>
            </a:pPr>
            <a:r>
              <a:rPr lang="en-US" sz="1400" b="1" u="sng" dirty="0">
                <a:solidFill>
                  <a:srgbClr val="EBEDF0"/>
                </a:solidFill>
                <a:latin typeface="Arial" panose="020B0604020202020204" pitchFamily="34" charset="0"/>
                <a:ea typeface="Geist" pitchFamily="34" charset="-122"/>
                <a:cs typeface="Arial" panose="020B0604020202020204" pitchFamily="34" charset="0"/>
              </a:rPr>
              <a:t>Traditional Baseball Stats</a:t>
            </a:r>
            <a:endParaRPr lang="en-US" sz="1400" dirty="0">
              <a:latin typeface="Arial" panose="020B0604020202020204" pitchFamily="34" charset="0"/>
              <a:cs typeface="Arial" panose="020B0604020202020204" pitchFamily="34" charset="0"/>
            </a:endParaRPr>
          </a:p>
        </p:txBody>
      </p:sp>
      <p:sp>
        <p:nvSpPr>
          <p:cNvPr id="8" name="Text 5"/>
          <p:cNvSpPr/>
          <p:nvPr/>
        </p:nvSpPr>
        <p:spPr>
          <a:xfrm>
            <a:off x="5227201" y="1676995"/>
            <a:ext cx="4065746" cy="177522"/>
          </a:xfrm>
          <a:prstGeom prst="rect">
            <a:avLst/>
          </a:prstGeom>
          <a:noFill/>
          <a:ln/>
        </p:spPr>
        <p:txBody>
          <a:bodyPr wrap="none" lIns="0" tIns="0" rIns="0" bIns="0" rtlCol="0" anchor="t"/>
          <a:lstStyle/>
          <a:p>
            <a:pPr marL="0" indent="0" algn="l">
              <a:lnSpc>
                <a:spcPts val="1350"/>
              </a:lnSpc>
              <a:buNone/>
            </a:pPr>
            <a:r>
              <a:rPr lang="en-US" sz="1400" b="1" u="sng" dirty="0">
                <a:solidFill>
                  <a:srgbClr val="EBEDF0"/>
                </a:solidFill>
                <a:latin typeface="Arial" panose="020B0604020202020204" pitchFamily="34" charset="0"/>
                <a:ea typeface="Geist" pitchFamily="34" charset="-122"/>
                <a:cs typeface="Arial" panose="020B0604020202020204" pitchFamily="34" charset="0"/>
              </a:rPr>
              <a:t>Moneyball Tracks</a:t>
            </a:r>
            <a:endParaRPr lang="en-US" sz="1400" dirty="0">
              <a:latin typeface="Arial" panose="020B0604020202020204" pitchFamily="34" charset="0"/>
              <a:cs typeface="Arial" panose="020B0604020202020204" pitchFamily="34" charset="0"/>
            </a:endParaRPr>
          </a:p>
        </p:txBody>
      </p:sp>
      <p:sp>
        <p:nvSpPr>
          <p:cNvPr id="9" name="Text 6"/>
          <p:cNvSpPr/>
          <p:nvPr/>
        </p:nvSpPr>
        <p:spPr>
          <a:xfrm>
            <a:off x="9641562" y="1676995"/>
            <a:ext cx="4076105" cy="177522"/>
          </a:xfrm>
          <a:prstGeom prst="rect">
            <a:avLst/>
          </a:prstGeom>
          <a:noFill/>
          <a:ln/>
        </p:spPr>
        <p:txBody>
          <a:bodyPr wrap="none" lIns="0" tIns="0" rIns="0" bIns="0" rtlCol="0" anchor="t"/>
          <a:lstStyle/>
          <a:p>
            <a:pPr marL="0" indent="0" algn="l">
              <a:lnSpc>
                <a:spcPts val="1350"/>
              </a:lnSpc>
              <a:buNone/>
            </a:pPr>
            <a:r>
              <a:rPr lang="en-US" sz="1400" u="sng" dirty="0">
                <a:solidFill>
                  <a:srgbClr val="EBEDF0"/>
                </a:solidFill>
                <a:latin typeface="Arial" panose="020B0604020202020204" pitchFamily="34" charset="0"/>
                <a:ea typeface="Geist" pitchFamily="34" charset="-122"/>
                <a:cs typeface="Arial" panose="020B0604020202020204" pitchFamily="34" charset="0"/>
              </a:rPr>
              <a:t>Advantage</a:t>
            </a:r>
            <a:endParaRPr lang="en-US" sz="1400" dirty="0">
              <a:latin typeface="Arial" panose="020B0604020202020204" pitchFamily="34" charset="0"/>
              <a:cs typeface="Arial" panose="020B0604020202020204" pitchFamily="34" charset="0"/>
            </a:endParaRPr>
          </a:p>
        </p:txBody>
      </p:sp>
      <p:sp>
        <p:nvSpPr>
          <p:cNvPr id="10" name="Shape 7"/>
          <p:cNvSpPr/>
          <p:nvPr/>
        </p:nvSpPr>
        <p:spPr>
          <a:xfrm>
            <a:off x="742236" y="1923693"/>
            <a:ext cx="13145929" cy="493395"/>
          </a:xfrm>
          <a:prstGeom prst="rect">
            <a:avLst/>
          </a:prstGeom>
          <a:solidFill>
            <a:srgbClr val="000000">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11" name="Text 8"/>
          <p:cNvSpPr/>
          <p:nvPr/>
        </p:nvSpPr>
        <p:spPr>
          <a:xfrm>
            <a:off x="912852" y="1992868"/>
            <a:ext cx="3965734" cy="177522"/>
          </a:xfrm>
          <a:prstGeom prst="rect">
            <a:avLst/>
          </a:prstGeom>
          <a:noFill/>
          <a:ln/>
        </p:spPr>
        <p:txBody>
          <a:bodyPr wrap="non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Batting AVG </a:t>
            </a:r>
            <a:endParaRPr lang="en-US" sz="1400" dirty="0">
              <a:latin typeface="Arial" panose="020B0604020202020204" pitchFamily="34" charset="0"/>
              <a:cs typeface="Arial" panose="020B0604020202020204" pitchFamily="34" charset="0"/>
            </a:endParaRPr>
          </a:p>
        </p:txBody>
      </p:sp>
      <p:sp>
        <p:nvSpPr>
          <p:cNvPr id="12" name="Text 9"/>
          <p:cNvSpPr/>
          <p:nvPr/>
        </p:nvSpPr>
        <p:spPr>
          <a:xfrm>
            <a:off x="5227201" y="1992868"/>
            <a:ext cx="4065746" cy="355044"/>
          </a:xfrm>
          <a:prstGeom prst="rect">
            <a:avLst/>
          </a:prstGeom>
          <a:noFill/>
          <a:ln/>
        </p:spPr>
        <p:txBody>
          <a:bodyPr wrap="squar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wOBA - Weighted on-base avg adjusts for homers vs singles</a:t>
            </a:r>
            <a:endParaRPr lang="en-US" sz="1400" dirty="0">
              <a:latin typeface="Arial" panose="020B0604020202020204" pitchFamily="34" charset="0"/>
              <a:cs typeface="Arial" panose="020B0604020202020204" pitchFamily="34" charset="0"/>
            </a:endParaRPr>
          </a:p>
        </p:txBody>
      </p:sp>
      <p:sp>
        <p:nvSpPr>
          <p:cNvPr id="13" name="Text 10"/>
          <p:cNvSpPr/>
          <p:nvPr/>
        </p:nvSpPr>
        <p:spPr>
          <a:xfrm>
            <a:off x="9641562" y="1992868"/>
            <a:ext cx="4076105" cy="355044"/>
          </a:xfrm>
          <a:prstGeom prst="rect">
            <a:avLst/>
          </a:prstGeom>
          <a:noFill/>
          <a:ln/>
        </p:spPr>
        <p:txBody>
          <a:bodyPr wrap="squar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Gives more context on the consistency of the type of hitter</a:t>
            </a:r>
            <a:endParaRPr lang="en-US" sz="1400" dirty="0">
              <a:latin typeface="Arial" panose="020B0604020202020204" pitchFamily="34" charset="0"/>
              <a:cs typeface="Arial" panose="020B0604020202020204" pitchFamily="34" charset="0"/>
            </a:endParaRPr>
          </a:p>
        </p:txBody>
      </p:sp>
      <p:sp>
        <p:nvSpPr>
          <p:cNvPr id="14" name="Shape 11"/>
          <p:cNvSpPr/>
          <p:nvPr/>
        </p:nvSpPr>
        <p:spPr>
          <a:xfrm>
            <a:off x="742236" y="2417088"/>
            <a:ext cx="13145929" cy="315873"/>
          </a:xfrm>
          <a:prstGeom prst="rect">
            <a:avLst/>
          </a:prstGeom>
          <a:solidFill>
            <a:srgbClr val="FFFFFF">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15" name="Text 12"/>
          <p:cNvSpPr/>
          <p:nvPr/>
        </p:nvSpPr>
        <p:spPr>
          <a:xfrm>
            <a:off x="912852" y="2486263"/>
            <a:ext cx="3965734" cy="177522"/>
          </a:xfrm>
          <a:prstGeom prst="rect">
            <a:avLst/>
          </a:prstGeom>
          <a:noFill/>
          <a:ln/>
        </p:spPr>
        <p:txBody>
          <a:bodyPr wrap="non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Earned Runs Allowed  (ERA)</a:t>
            </a:r>
            <a:endParaRPr lang="en-US" sz="1400" dirty="0">
              <a:latin typeface="Arial" panose="020B0604020202020204" pitchFamily="34" charset="0"/>
              <a:cs typeface="Arial" panose="020B0604020202020204" pitchFamily="34" charset="0"/>
            </a:endParaRPr>
          </a:p>
        </p:txBody>
      </p:sp>
      <p:sp>
        <p:nvSpPr>
          <p:cNvPr id="16" name="Text 13"/>
          <p:cNvSpPr/>
          <p:nvPr/>
        </p:nvSpPr>
        <p:spPr>
          <a:xfrm>
            <a:off x="5227201" y="2486263"/>
            <a:ext cx="4065746" cy="177522"/>
          </a:xfrm>
          <a:prstGeom prst="rect">
            <a:avLst/>
          </a:prstGeom>
          <a:noFill/>
          <a:ln/>
        </p:spPr>
        <p:txBody>
          <a:bodyPr wrap="non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Fielding Independent Pitching (FIP) </a:t>
            </a:r>
            <a:endParaRPr lang="en-US" sz="1400" dirty="0">
              <a:latin typeface="Arial" panose="020B0604020202020204" pitchFamily="34" charset="0"/>
              <a:cs typeface="Arial" panose="020B0604020202020204" pitchFamily="34" charset="0"/>
            </a:endParaRPr>
          </a:p>
        </p:txBody>
      </p:sp>
      <p:sp>
        <p:nvSpPr>
          <p:cNvPr id="17" name="Text 14"/>
          <p:cNvSpPr/>
          <p:nvPr/>
        </p:nvSpPr>
        <p:spPr>
          <a:xfrm>
            <a:off x="9641562" y="2486263"/>
            <a:ext cx="4076105" cy="177522"/>
          </a:xfrm>
          <a:prstGeom prst="rect">
            <a:avLst/>
          </a:prstGeom>
          <a:noFill/>
          <a:ln/>
        </p:spPr>
        <p:txBody>
          <a:bodyPr wrap="none" lIns="0" tIns="0" rIns="0" bIns="0" rtlCol="0" anchor="t"/>
          <a:lstStyle/>
          <a:p>
            <a:pPr marL="0" indent="0" algn="l">
              <a:lnSpc>
                <a:spcPts val="1350"/>
              </a:lnSpc>
              <a:buNone/>
            </a:pPr>
            <a:r>
              <a:rPr lang="en-US" sz="1400" dirty="0">
                <a:solidFill>
                  <a:srgbClr val="EBEDF0"/>
                </a:solidFill>
                <a:latin typeface="Arial" panose="020B0604020202020204" pitchFamily="34" charset="0"/>
                <a:ea typeface="Geist" pitchFamily="34" charset="-122"/>
                <a:cs typeface="Arial" panose="020B0604020202020204" pitchFamily="34" charset="0"/>
              </a:rPr>
              <a:t>Bullpen management</a:t>
            </a:r>
            <a:endParaRPr lang="en-US" sz="1400" dirty="0">
              <a:latin typeface="Arial" panose="020B0604020202020204" pitchFamily="34" charset="0"/>
              <a:cs typeface="Arial" panose="020B0604020202020204" pitchFamily="34" charset="0"/>
            </a:endParaRPr>
          </a:p>
        </p:txBody>
      </p:sp>
      <p:sp>
        <p:nvSpPr>
          <p:cNvPr id="18" name="Text 15"/>
          <p:cNvSpPr/>
          <p:nvPr/>
        </p:nvSpPr>
        <p:spPr>
          <a:xfrm>
            <a:off x="734616" y="2855952"/>
            <a:ext cx="13161169" cy="177522"/>
          </a:xfrm>
          <a:prstGeom prst="rect">
            <a:avLst/>
          </a:prstGeom>
          <a:noFill/>
          <a:ln/>
        </p:spPr>
        <p:txBody>
          <a:bodyPr wrap="none" lIns="0" tIns="0" rIns="0" bIns="0" rtlCol="0" anchor="t"/>
          <a:lstStyle/>
          <a:p>
            <a:pPr marL="0" indent="0" algn="l">
              <a:lnSpc>
                <a:spcPts val="1350"/>
              </a:lnSpc>
              <a:buNone/>
            </a:pPr>
            <a:endParaRPr lang="en-US" sz="1400" dirty="0">
              <a:latin typeface="Arial" panose="020B0604020202020204" pitchFamily="34" charset="0"/>
              <a:cs typeface="Arial" panose="020B0604020202020204" pitchFamily="34" charset="0"/>
            </a:endParaRPr>
          </a:p>
        </p:txBody>
      </p:sp>
      <p:sp>
        <p:nvSpPr>
          <p:cNvPr id="19" name="Shape 16"/>
          <p:cNvSpPr/>
          <p:nvPr/>
        </p:nvSpPr>
        <p:spPr>
          <a:xfrm>
            <a:off x="734616" y="3148846"/>
            <a:ext cx="13161169" cy="3510439"/>
          </a:xfrm>
          <a:prstGeom prst="roundRect">
            <a:avLst>
              <a:gd name="adj" fmla="val 2041"/>
            </a:avLst>
          </a:prstGeom>
          <a:noFill/>
          <a:ln w="7620">
            <a:solidFill>
              <a:srgbClr val="FFFFFF">
                <a:alpha val="24000"/>
              </a:srgbClr>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20" name="Shape 17"/>
          <p:cNvSpPr/>
          <p:nvPr/>
        </p:nvSpPr>
        <p:spPr>
          <a:xfrm>
            <a:off x="742236" y="3156466"/>
            <a:ext cx="13145929" cy="315873"/>
          </a:xfrm>
          <a:prstGeom prst="rect">
            <a:avLst/>
          </a:prstGeom>
          <a:solidFill>
            <a:srgbClr val="FFFFFF">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21" name="Shape 18"/>
          <p:cNvSpPr/>
          <p:nvPr/>
        </p:nvSpPr>
        <p:spPr>
          <a:xfrm>
            <a:off x="742355" y="3156466"/>
            <a:ext cx="3799165" cy="315873"/>
          </a:xfrm>
          <a:prstGeom prst="roundRect">
            <a:avLst>
              <a:gd name="adj" fmla="val 22678"/>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22" name="Text 19"/>
          <p:cNvSpPr/>
          <p:nvPr/>
        </p:nvSpPr>
        <p:spPr>
          <a:xfrm>
            <a:off x="912852" y="3225641"/>
            <a:ext cx="3454360" cy="177522"/>
          </a:xfrm>
          <a:prstGeom prst="rect">
            <a:avLst/>
          </a:prstGeom>
          <a:noFill/>
          <a:ln/>
        </p:spPr>
        <p:txBody>
          <a:bodyPr wrap="none" lIns="0" tIns="0" rIns="0" bIns="0" rtlCol="0" anchor="t"/>
          <a:lstStyle/>
          <a:p>
            <a:pPr marL="0" indent="0" algn="l">
              <a:lnSpc>
                <a:spcPts val="1350"/>
              </a:lnSpc>
              <a:buNone/>
            </a:pPr>
            <a:r>
              <a:rPr lang="en-US" b="1" u="sng" dirty="0">
                <a:solidFill>
                  <a:srgbClr val="F9D933"/>
                </a:solidFill>
                <a:latin typeface="Arial" panose="020B0604020202020204" pitchFamily="34" charset="0"/>
                <a:ea typeface="Geist" pitchFamily="34" charset="-122"/>
                <a:cs typeface="Arial" panose="020B0604020202020204" pitchFamily="34" charset="0"/>
              </a:rPr>
              <a:t>What Most DC's Track</a:t>
            </a:r>
            <a:endParaRPr lang="en-US" dirty="0">
              <a:latin typeface="Arial" panose="020B0604020202020204" pitchFamily="34" charset="0"/>
              <a:cs typeface="Arial" panose="020B0604020202020204" pitchFamily="34" charset="0"/>
            </a:endParaRPr>
          </a:p>
        </p:txBody>
      </p:sp>
      <p:sp>
        <p:nvSpPr>
          <p:cNvPr id="23" name="Shape 20"/>
          <p:cNvSpPr/>
          <p:nvPr/>
        </p:nvSpPr>
        <p:spPr>
          <a:xfrm>
            <a:off x="4541520" y="3156466"/>
            <a:ext cx="4206597" cy="315873"/>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24" name="Text 21"/>
          <p:cNvSpPr/>
          <p:nvPr/>
        </p:nvSpPr>
        <p:spPr>
          <a:xfrm>
            <a:off x="4715828" y="3225641"/>
            <a:ext cx="3857982" cy="177522"/>
          </a:xfrm>
          <a:prstGeom prst="rect">
            <a:avLst/>
          </a:prstGeom>
          <a:noFill/>
          <a:ln/>
        </p:spPr>
        <p:txBody>
          <a:bodyPr wrap="none" lIns="0" tIns="0" rIns="0" bIns="0" rtlCol="0" anchor="t"/>
          <a:lstStyle/>
          <a:p>
            <a:pPr marL="0" indent="0" algn="l">
              <a:lnSpc>
                <a:spcPts val="1350"/>
              </a:lnSpc>
              <a:buNone/>
            </a:pPr>
            <a:r>
              <a:rPr lang="en-US" b="1" u="sng" dirty="0">
                <a:solidFill>
                  <a:srgbClr val="F9D933"/>
                </a:solidFill>
                <a:latin typeface="Arial" panose="020B0604020202020204" pitchFamily="34" charset="0"/>
                <a:ea typeface="Geist" pitchFamily="34" charset="-122"/>
                <a:cs typeface="Arial" panose="020B0604020202020204" pitchFamily="34" charset="0"/>
              </a:rPr>
              <a:t>What IT Teams Track</a:t>
            </a:r>
            <a:endParaRPr lang="en-US" dirty="0">
              <a:latin typeface="Arial" panose="020B0604020202020204" pitchFamily="34" charset="0"/>
              <a:cs typeface="Arial" panose="020B0604020202020204" pitchFamily="34" charset="0"/>
            </a:endParaRPr>
          </a:p>
        </p:txBody>
      </p:sp>
      <p:sp>
        <p:nvSpPr>
          <p:cNvPr id="25" name="Shape 22"/>
          <p:cNvSpPr/>
          <p:nvPr/>
        </p:nvSpPr>
        <p:spPr>
          <a:xfrm>
            <a:off x="8748117" y="3156466"/>
            <a:ext cx="5140047" cy="315873"/>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26" name="Text 23"/>
          <p:cNvSpPr/>
          <p:nvPr/>
        </p:nvSpPr>
        <p:spPr>
          <a:xfrm>
            <a:off x="8922425" y="3225641"/>
            <a:ext cx="4795242" cy="177522"/>
          </a:xfrm>
          <a:prstGeom prst="rect">
            <a:avLst/>
          </a:prstGeom>
          <a:noFill/>
          <a:ln/>
        </p:spPr>
        <p:txBody>
          <a:bodyPr wrap="none" lIns="0" tIns="0" rIns="0" bIns="0" rtlCol="0" anchor="t"/>
          <a:lstStyle/>
          <a:p>
            <a:pPr marL="0" indent="0" algn="l">
              <a:lnSpc>
                <a:spcPts val="1350"/>
              </a:lnSpc>
              <a:buNone/>
            </a:pPr>
            <a:r>
              <a:rPr lang="en-US" b="1" u="sng" dirty="0">
                <a:solidFill>
                  <a:srgbClr val="F9D933"/>
                </a:solidFill>
                <a:latin typeface="Arial" panose="020B0604020202020204" pitchFamily="34" charset="0"/>
                <a:ea typeface="Geist" pitchFamily="34" charset="-122"/>
                <a:cs typeface="Arial" panose="020B0604020202020204" pitchFamily="34" charset="0"/>
              </a:rPr>
              <a:t>Moneyball DC - MSI Metrics</a:t>
            </a:r>
            <a:endParaRPr lang="en-US" dirty="0">
              <a:latin typeface="Arial" panose="020B0604020202020204" pitchFamily="34" charset="0"/>
              <a:cs typeface="Arial" panose="020B0604020202020204" pitchFamily="34" charset="0"/>
            </a:endParaRPr>
          </a:p>
        </p:txBody>
      </p:sp>
      <p:sp>
        <p:nvSpPr>
          <p:cNvPr id="27" name="Shape 24"/>
          <p:cNvSpPr/>
          <p:nvPr/>
        </p:nvSpPr>
        <p:spPr>
          <a:xfrm>
            <a:off x="742236" y="3472339"/>
            <a:ext cx="13145929" cy="927259"/>
          </a:xfrm>
          <a:prstGeom prst="rect">
            <a:avLst/>
          </a:prstGeom>
          <a:solidFill>
            <a:srgbClr val="000000">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28" name="Shape 25"/>
          <p:cNvSpPr/>
          <p:nvPr/>
        </p:nvSpPr>
        <p:spPr>
          <a:xfrm>
            <a:off x="742355" y="3472339"/>
            <a:ext cx="3799165" cy="927259"/>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29" name="Text 26"/>
          <p:cNvSpPr/>
          <p:nvPr/>
        </p:nvSpPr>
        <p:spPr>
          <a:xfrm>
            <a:off x="912852" y="3541514"/>
            <a:ext cx="3454360"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Lines Picked / Hour (LPH)</a:t>
            </a:r>
            <a:endParaRPr lang="en-US" dirty="0">
              <a:latin typeface="Arial" panose="020B0604020202020204" pitchFamily="34" charset="0"/>
              <a:cs typeface="Arial" panose="020B0604020202020204" pitchFamily="34" charset="0"/>
            </a:endParaRPr>
          </a:p>
        </p:txBody>
      </p:sp>
      <p:sp>
        <p:nvSpPr>
          <p:cNvPr id="30" name="Shape 27"/>
          <p:cNvSpPr/>
          <p:nvPr/>
        </p:nvSpPr>
        <p:spPr>
          <a:xfrm>
            <a:off x="4541520" y="3472339"/>
            <a:ext cx="4206597" cy="927259"/>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31" name="Text 28"/>
          <p:cNvSpPr/>
          <p:nvPr/>
        </p:nvSpPr>
        <p:spPr>
          <a:xfrm>
            <a:off x="4715828" y="3541514"/>
            <a:ext cx="3857982"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WMS response time, </a:t>
            </a:r>
            <a:endParaRPr lang="en-US" dirty="0">
              <a:latin typeface="Arial" panose="020B0604020202020204" pitchFamily="34" charset="0"/>
              <a:cs typeface="Arial" panose="020B0604020202020204" pitchFamily="34" charset="0"/>
            </a:endParaRPr>
          </a:p>
        </p:txBody>
      </p:sp>
      <p:sp>
        <p:nvSpPr>
          <p:cNvPr id="32" name="Text 29"/>
          <p:cNvSpPr/>
          <p:nvPr/>
        </p:nvSpPr>
        <p:spPr>
          <a:xfrm>
            <a:off x="4715828" y="3825002"/>
            <a:ext cx="3857982"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Network monitors, </a:t>
            </a:r>
            <a:endParaRPr lang="en-US" dirty="0">
              <a:latin typeface="Arial" panose="020B0604020202020204" pitchFamily="34" charset="0"/>
              <a:cs typeface="Arial" panose="020B0604020202020204" pitchFamily="34" charset="0"/>
            </a:endParaRPr>
          </a:p>
        </p:txBody>
      </p:sp>
      <p:sp>
        <p:nvSpPr>
          <p:cNvPr id="33" name="Text 30"/>
          <p:cNvSpPr/>
          <p:nvPr/>
        </p:nvSpPr>
        <p:spPr>
          <a:xfrm>
            <a:off x="4715828" y="4108490"/>
            <a:ext cx="3857982"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MDM state of hardware, software</a:t>
            </a:r>
            <a:endParaRPr lang="en-US" dirty="0">
              <a:latin typeface="Arial" panose="020B0604020202020204" pitchFamily="34" charset="0"/>
              <a:cs typeface="Arial" panose="020B0604020202020204" pitchFamily="34" charset="0"/>
            </a:endParaRPr>
          </a:p>
        </p:txBody>
      </p:sp>
      <p:sp>
        <p:nvSpPr>
          <p:cNvPr id="34" name="Shape 31"/>
          <p:cNvSpPr/>
          <p:nvPr/>
        </p:nvSpPr>
        <p:spPr>
          <a:xfrm>
            <a:off x="8748117" y="3472339"/>
            <a:ext cx="5140047" cy="927259"/>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35" name="Text 32"/>
          <p:cNvSpPr/>
          <p:nvPr/>
        </p:nvSpPr>
        <p:spPr>
          <a:xfrm>
            <a:off x="8922425" y="3541514"/>
            <a:ext cx="4795242" cy="443865"/>
          </a:xfrm>
          <a:prstGeom prst="rect">
            <a:avLst/>
          </a:prstGeom>
          <a:noFill/>
          <a:ln/>
        </p:spPr>
        <p:txBody>
          <a:bodyPr wrap="square" lIns="0" tIns="0" rIns="0" bIns="0" rtlCol="0" anchor="t"/>
          <a:lstStyle/>
          <a:p>
            <a:pPr marL="0" indent="0" algn="l">
              <a:lnSpc>
                <a:spcPts val="1700"/>
              </a:lnSpc>
              <a:buNone/>
            </a:pPr>
            <a:r>
              <a:rPr lang="en-US" b="1" dirty="0">
                <a:solidFill>
                  <a:srgbClr val="F9D933"/>
                </a:solidFill>
                <a:latin typeface="Arial" panose="020B0604020202020204" pitchFamily="34" charset="0"/>
                <a:ea typeface="Geist" pitchFamily="34" charset="-122"/>
                <a:cs typeface="Arial" panose="020B0604020202020204" pitchFamily="34" charset="0"/>
              </a:rPr>
              <a:t>User's POV</a:t>
            </a:r>
            <a:r>
              <a:rPr lang="en-US" dirty="0">
                <a:solidFill>
                  <a:srgbClr val="FFFFFF"/>
                </a:solidFill>
                <a:latin typeface="Arial" panose="020B0604020202020204" pitchFamily="34" charset="0"/>
                <a:ea typeface="Geist" pitchFamily="34" charset="-122"/>
                <a:cs typeface="Arial" panose="020B0604020202020204" pitchFamily="34" charset="0"/>
              </a:rPr>
              <a:t> (WMS+networks+edge tech, plus sentiment) </a:t>
            </a:r>
          </a:p>
        </p:txBody>
      </p:sp>
      <p:sp>
        <p:nvSpPr>
          <p:cNvPr id="36" name="Shape 33"/>
          <p:cNvSpPr/>
          <p:nvPr/>
        </p:nvSpPr>
        <p:spPr>
          <a:xfrm>
            <a:off x="742236" y="4399598"/>
            <a:ext cx="13145929" cy="582216"/>
          </a:xfrm>
          <a:prstGeom prst="rect">
            <a:avLst/>
          </a:prstGeom>
          <a:solidFill>
            <a:srgbClr val="FFFFFF">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37" name="Text 34"/>
          <p:cNvSpPr/>
          <p:nvPr/>
        </p:nvSpPr>
        <p:spPr>
          <a:xfrm>
            <a:off x="894160" y="4583810"/>
            <a:ext cx="3454360"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Labor Utilization Rate </a:t>
            </a:r>
            <a:endParaRPr lang="en-US" dirty="0">
              <a:latin typeface="Arial" panose="020B0604020202020204" pitchFamily="34" charset="0"/>
              <a:cs typeface="Arial" panose="020B0604020202020204" pitchFamily="34" charset="0"/>
            </a:endParaRPr>
          </a:p>
        </p:txBody>
      </p:sp>
      <p:sp>
        <p:nvSpPr>
          <p:cNvPr id="38" name="Text 35"/>
          <p:cNvSpPr/>
          <p:nvPr/>
        </p:nvSpPr>
        <p:spPr>
          <a:xfrm>
            <a:off x="4715828" y="4552771"/>
            <a:ext cx="3857982"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Server utilization, network uptime</a:t>
            </a:r>
            <a:endParaRPr lang="en-US" dirty="0">
              <a:latin typeface="Arial" panose="020B0604020202020204" pitchFamily="34" charset="0"/>
              <a:cs typeface="Arial" panose="020B0604020202020204" pitchFamily="34" charset="0"/>
            </a:endParaRPr>
          </a:p>
        </p:txBody>
      </p:sp>
      <p:sp>
        <p:nvSpPr>
          <p:cNvPr id="39" name="Text 36"/>
          <p:cNvSpPr/>
          <p:nvPr/>
        </p:nvSpPr>
        <p:spPr>
          <a:xfrm>
            <a:off x="8922425" y="4468773"/>
            <a:ext cx="4795242" cy="443865"/>
          </a:xfrm>
          <a:prstGeom prst="rect">
            <a:avLst/>
          </a:prstGeom>
          <a:noFill/>
          <a:ln/>
        </p:spPr>
        <p:txBody>
          <a:bodyPr wrap="square" lIns="0" tIns="0" rIns="0" bIns="0" rtlCol="0" anchor="t"/>
          <a:lstStyle/>
          <a:p>
            <a:pPr marL="0" indent="0" algn="l">
              <a:lnSpc>
                <a:spcPts val="1700"/>
              </a:lnSpc>
              <a:buNone/>
            </a:pPr>
            <a:r>
              <a:rPr lang="en-US" b="1" dirty="0">
                <a:solidFill>
                  <a:srgbClr val="F9D933"/>
                </a:solidFill>
                <a:latin typeface="Arial" panose="020B0604020202020204" pitchFamily="34" charset="0"/>
                <a:ea typeface="Geist" pitchFamily="34" charset="-122"/>
                <a:cs typeface="Arial" panose="020B0604020202020204" pitchFamily="34" charset="0"/>
              </a:rPr>
              <a:t>System Interrupt rate</a:t>
            </a:r>
            <a:r>
              <a:rPr lang="en-US" dirty="0">
                <a:solidFill>
                  <a:srgbClr val="EBEDF0"/>
                </a:solidFill>
                <a:latin typeface="Arial" panose="020B0604020202020204" pitchFamily="34" charset="0"/>
                <a:ea typeface="Geist" pitchFamily="34" charset="-122"/>
                <a:cs typeface="Arial" panose="020B0604020202020204" pitchFamily="34" charset="0"/>
              </a:rPr>
              <a:t> - where, when, why systems break the workflow per edge/worker.</a:t>
            </a:r>
            <a:endParaRPr lang="en-US" dirty="0">
              <a:latin typeface="Arial" panose="020B0604020202020204" pitchFamily="34" charset="0"/>
              <a:cs typeface="Arial" panose="020B0604020202020204" pitchFamily="34" charset="0"/>
            </a:endParaRPr>
          </a:p>
        </p:txBody>
      </p:sp>
      <p:sp>
        <p:nvSpPr>
          <p:cNvPr id="40" name="Shape 37"/>
          <p:cNvSpPr/>
          <p:nvPr/>
        </p:nvSpPr>
        <p:spPr>
          <a:xfrm>
            <a:off x="742236" y="4981813"/>
            <a:ext cx="13145929" cy="865703"/>
          </a:xfrm>
          <a:prstGeom prst="rect">
            <a:avLst/>
          </a:prstGeom>
          <a:solidFill>
            <a:srgbClr val="000000">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41" name="Shape 38"/>
          <p:cNvSpPr/>
          <p:nvPr/>
        </p:nvSpPr>
        <p:spPr>
          <a:xfrm>
            <a:off x="742355" y="4981813"/>
            <a:ext cx="3799165" cy="865703"/>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42" name="Text 39"/>
          <p:cNvSpPr/>
          <p:nvPr/>
        </p:nvSpPr>
        <p:spPr>
          <a:xfrm>
            <a:off x="912852" y="5215890"/>
            <a:ext cx="3454360" cy="221933"/>
          </a:xfrm>
          <a:prstGeom prst="rect">
            <a:avLst/>
          </a:prstGeom>
          <a:noFill/>
          <a:ln/>
        </p:spPr>
        <p:txBody>
          <a:bodyPr wrap="none" lIns="0" tIns="0" rIns="0" bIns="0" rtlCol="0" anchor="t"/>
          <a:lstStyle/>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Engineered Labor Standards (ELS)</a:t>
            </a:r>
            <a:endParaRPr lang="en-US" dirty="0">
              <a:latin typeface="Arial" panose="020B0604020202020204" pitchFamily="34" charset="0"/>
              <a:cs typeface="Arial" panose="020B0604020202020204" pitchFamily="34" charset="0"/>
            </a:endParaRPr>
          </a:p>
        </p:txBody>
      </p:sp>
      <p:sp>
        <p:nvSpPr>
          <p:cNvPr id="44" name="Shape 41"/>
          <p:cNvSpPr/>
          <p:nvPr/>
        </p:nvSpPr>
        <p:spPr>
          <a:xfrm>
            <a:off x="4549140" y="4981813"/>
            <a:ext cx="4206597" cy="865703"/>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45" name="Shape 42"/>
          <p:cNvSpPr/>
          <p:nvPr/>
        </p:nvSpPr>
        <p:spPr>
          <a:xfrm>
            <a:off x="4715828" y="5136253"/>
            <a:ext cx="3857982" cy="28932"/>
          </a:xfrm>
          <a:prstGeom prst="rect">
            <a:avLst/>
          </a:prstGeom>
          <a:solidFill>
            <a:srgbClr val="EBEDF0">
              <a:alpha val="50000"/>
            </a:srgbClr>
          </a:solidFill>
          <a:ln/>
        </p:spPr>
        <p:txBody>
          <a:bodyPr/>
          <a:lstStyle/>
          <a:p>
            <a:endParaRPr lang="en-US" sz="2000">
              <a:latin typeface="Arial" panose="020B0604020202020204" pitchFamily="34" charset="0"/>
              <a:cs typeface="Arial" panose="020B0604020202020204" pitchFamily="34" charset="0"/>
            </a:endParaRPr>
          </a:p>
        </p:txBody>
      </p:sp>
      <p:sp>
        <p:nvSpPr>
          <p:cNvPr id="46" name="Shape 43"/>
          <p:cNvSpPr/>
          <p:nvPr/>
        </p:nvSpPr>
        <p:spPr>
          <a:xfrm>
            <a:off x="8748117" y="4981813"/>
            <a:ext cx="5140047" cy="865703"/>
          </a:xfrm>
          <a:prstGeom prst="rect">
            <a:avLst/>
          </a:prstGeom>
          <a:solidFill>
            <a:srgbClr val="000000"/>
          </a:solidFill>
          <a:ln/>
        </p:spPr>
        <p:txBody>
          <a:bodyPr/>
          <a:lstStyle/>
          <a:p>
            <a:endParaRPr lang="en-US" sz="2000">
              <a:latin typeface="Arial" panose="020B0604020202020204" pitchFamily="34" charset="0"/>
              <a:cs typeface="Arial" panose="020B0604020202020204" pitchFamily="34" charset="0"/>
            </a:endParaRPr>
          </a:p>
        </p:txBody>
      </p:sp>
      <p:sp>
        <p:nvSpPr>
          <p:cNvPr id="47" name="Text 44"/>
          <p:cNvSpPr/>
          <p:nvPr/>
        </p:nvSpPr>
        <p:spPr>
          <a:xfrm>
            <a:off x="8922425" y="5145075"/>
            <a:ext cx="4795242" cy="443865"/>
          </a:xfrm>
          <a:prstGeom prst="rect">
            <a:avLst/>
          </a:prstGeom>
          <a:noFill/>
          <a:ln/>
        </p:spPr>
        <p:txBody>
          <a:bodyPr wrap="square" lIns="0" tIns="0" rIns="0" bIns="0" rtlCol="0" anchor="t"/>
          <a:lstStyle/>
          <a:p>
            <a:pPr marL="0" indent="0" algn="l">
              <a:lnSpc>
                <a:spcPts val="1700"/>
              </a:lnSpc>
              <a:buNone/>
            </a:pPr>
            <a:r>
              <a:rPr lang="en-US" b="1" dirty="0">
                <a:solidFill>
                  <a:srgbClr val="F9D933"/>
                </a:solidFill>
                <a:latin typeface="Arial" panose="020B0604020202020204" pitchFamily="34" charset="0"/>
                <a:ea typeface="Geist" pitchFamily="34" charset="-122"/>
                <a:cs typeface="Arial" panose="020B0604020202020204" pitchFamily="34" charset="0"/>
              </a:rPr>
              <a:t>% end to end transactions over ELS</a:t>
            </a:r>
            <a:r>
              <a:rPr lang="en-US" dirty="0">
                <a:solidFill>
                  <a:srgbClr val="FFFFFF"/>
                </a:solidFill>
                <a:latin typeface="Arial" panose="020B0604020202020204" pitchFamily="34" charset="0"/>
                <a:ea typeface="Geist" pitchFamily="34" charset="-122"/>
                <a:cs typeface="Arial" panose="020B0604020202020204" pitchFamily="34" charset="0"/>
              </a:rPr>
              <a:t> per user and per site or custom groups</a:t>
            </a:r>
            <a:endParaRPr lang="en-US" dirty="0">
              <a:latin typeface="Arial" panose="020B0604020202020204" pitchFamily="34" charset="0"/>
              <a:cs typeface="Arial" panose="020B0604020202020204" pitchFamily="34" charset="0"/>
            </a:endParaRPr>
          </a:p>
        </p:txBody>
      </p:sp>
      <p:sp>
        <p:nvSpPr>
          <p:cNvPr id="48" name="Shape 45"/>
          <p:cNvSpPr/>
          <p:nvPr/>
        </p:nvSpPr>
        <p:spPr>
          <a:xfrm>
            <a:off x="742236" y="5847517"/>
            <a:ext cx="13145929" cy="804148"/>
          </a:xfrm>
          <a:prstGeom prst="rect">
            <a:avLst/>
          </a:prstGeom>
          <a:solidFill>
            <a:srgbClr val="FFFFFF">
              <a:alpha val="4000"/>
            </a:srgbClr>
          </a:solidFill>
          <a:ln/>
        </p:spPr>
        <p:txBody>
          <a:bodyPr/>
          <a:lstStyle/>
          <a:p>
            <a:endParaRPr lang="en-US" sz="2000">
              <a:latin typeface="Arial" panose="020B0604020202020204" pitchFamily="34" charset="0"/>
              <a:cs typeface="Arial" panose="020B0604020202020204" pitchFamily="34" charset="0"/>
            </a:endParaRPr>
          </a:p>
        </p:txBody>
      </p:sp>
      <p:sp>
        <p:nvSpPr>
          <p:cNvPr id="49" name="Text 46"/>
          <p:cNvSpPr/>
          <p:nvPr/>
        </p:nvSpPr>
        <p:spPr>
          <a:xfrm>
            <a:off x="912852" y="5916692"/>
            <a:ext cx="3454360" cy="221933"/>
          </a:xfrm>
          <a:prstGeom prst="rect">
            <a:avLst/>
          </a:prstGeom>
          <a:noFill/>
          <a:ln/>
        </p:spPr>
        <p:txBody>
          <a:bodyPr wrap="none" lIns="0" tIns="0" rIns="0" bIns="0" rtlCol="0" anchor="t"/>
          <a:lstStyle/>
          <a:p>
            <a:pPr marL="0" indent="0" algn="l">
              <a:lnSpc>
                <a:spcPts val="1700"/>
              </a:lnSpc>
              <a:buNone/>
            </a:pPr>
            <a:endParaRPr lang="en-US" dirty="0">
              <a:solidFill>
                <a:srgbClr val="F9D933"/>
              </a:solidFill>
              <a:latin typeface="Arial" panose="020B0604020202020204" pitchFamily="34" charset="0"/>
              <a:ea typeface="Geist" pitchFamily="34" charset="-122"/>
              <a:cs typeface="Arial" panose="020B0604020202020204" pitchFamily="34" charset="0"/>
            </a:endParaRPr>
          </a:p>
          <a:p>
            <a:pPr marL="0" indent="0" algn="l">
              <a:lnSpc>
                <a:spcPts val="1700"/>
              </a:lnSpc>
              <a:buNone/>
            </a:pPr>
            <a:r>
              <a:rPr lang="en-US" dirty="0">
                <a:solidFill>
                  <a:srgbClr val="F9D933"/>
                </a:solidFill>
                <a:latin typeface="Arial" panose="020B0604020202020204" pitchFamily="34" charset="0"/>
                <a:ea typeface="Geist" pitchFamily="34" charset="-122"/>
                <a:cs typeface="Arial" panose="020B0604020202020204" pitchFamily="34" charset="0"/>
              </a:rPr>
              <a:t>Turnover Rate </a:t>
            </a:r>
            <a:endParaRPr lang="en-US" dirty="0">
              <a:latin typeface="Arial" panose="020B0604020202020204" pitchFamily="34" charset="0"/>
              <a:cs typeface="Arial" panose="020B0604020202020204" pitchFamily="34" charset="0"/>
            </a:endParaRPr>
          </a:p>
        </p:txBody>
      </p:sp>
      <p:sp>
        <p:nvSpPr>
          <p:cNvPr id="50" name="Shape 47"/>
          <p:cNvSpPr/>
          <p:nvPr/>
        </p:nvSpPr>
        <p:spPr>
          <a:xfrm>
            <a:off x="4715828" y="6001956"/>
            <a:ext cx="3857982" cy="28932"/>
          </a:xfrm>
          <a:prstGeom prst="rect">
            <a:avLst/>
          </a:prstGeom>
          <a:solidFill>
            <a:srgbClr val="EBEDF0">
              <a:alpha val="50000"/>
            </a:srgbClr>
          </a:solidFill>
          <a:ln/>
        </p:spPr>
        <p:txBody>
          <a:bodyPr/>
          <a:lstStyle/>
          <a:p>
            <a:endParaRPr lang="en-US" sz="2000">
              <a:latin typeface="Arial" panose="020B0604020202020204" pitchFamily="34" charset="0"/>
              <a:cs typeface="Arial" panose="020B0604020202020204" pitchFamily="34" charset="0"/>
            </a:endParaRPr>
          </a:p>
        </p:txBody>
      </p:sp>
      <p:sp>
        <p:nvSpPr>
          <p:cNvPr id="51" name="Text 48"/>
          <p:cNvSpPr/>
          <p:nvPr/>
        </p:nvSpPr>
        <p:spPr>
          <a:xfrm>
            <a:off x="8922425" y="5916692"/>
            <a:ext cx="4795242" cy="665798"/>
          </a:xfrm>
          <a:prstGeom prst="rect">
            <a:avLst/>
          </a:prstGeom>
          <a:noFill/>
          <a:ln/>
        </p:spPr>
        <p:txBody>
          <a:bodyPr wrap="square" lIns="0" tIns="0" rIns="0" bIns="0" rtlCol="0" anchor="t"/>
          <a:lstStyle/>
          <a:p>
            <a:pPr marL="0" indent="0" algn="l">
              <a:lnSpc>
                <a:spcPts val="1700"/>
              </a:lnSpc>
              <a:buNone/>
            </a:pPr>
            <a:r>
              <a:rPr lang="en-US" b="1" dirty="0">
                <a:solidFill>
                  <a:srgbClr val="F9D933"/>
                </a:solidFill>
                <a:latin typeface="Arial" panose="020B0604020202020204" pitchFamily="34" charset="0"/>
                <a:ea typeface="Geist" pitchFamily="34" charset="-122"/>
                <a:cs typeface="Arial" panose="020B0604020202020204" pitchFamily="34" charset="0"/>
              </a:rPr>
              <a:t>Sentiment Drift</a:t>
            </a:r>
            <a:r>
              <a:rPr lang="en-US" dirty="0">
                <a:solidFill>
                  <a:srgbClr val="EBEDF0"/>
                </a:solidFill>
                <a:latin typeface="Arial" panose="020B0604020202020204" pitchFamily="34" charset="0"/>
                <a:ea typeface="Geist" pitchFamily="34" charset="-122"/>
                <a:cs typeface="Arial" panose="020B0604020202020204" pitchFamily="34" charset="0"/>
              </a:rPr>
              <a:t>  - User reporting volume or a decrease in reporting when diagnosed problems persist. </a:t>
            </a:r>
            <a:endParaRPr lang="en-US" dirty="0">
              <a:latin typeface="Arial" panose="020B0604020202020204" pitchFamily="34" charset="0"/>
              <a:cs typeface="Arial" panose="020B0604020202020204" pitchFamily="34" charset="0"/>
            </a:endParaRPr>
          </a:p>
        </p:txBody>
      </p:sp>
      <p:pic>
        <p:nvPicPr>
          <p:cNvPr id="52" name="Image 1" descr="preencoded.png"/>
          <p:cNvPicPr>
            <a:picLocks noChangeAspect="1"/>
          </p:cNvPicPr>
          <p:nvPr/>
        </p:nvPicPr>
        <p:blipFill>
          <a:blip r:embed="rId4"/>
          <a:stretch>
            <a:fillRect/>
          </a:stretch>
        </p:blipFill>
        <p:spPr>
          <a:xfrm>
            <a:off x="14027110" y="7521178"/>
            <a:ext cx="419695" cy="5247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85524"/>
          </a:xfrm>
          <a:prstGeom prst="rect">
            <a:avLst/>
          </a:prstGeom>
        </p:spPr>
      </p:pic>
      <p:sp>
        <p:nvSpPr>
          <p:cNvPr id="3" name="Shape 0"/>
          <p:cNvSpPr/>
          <p:nvPr/>
        </p:nvSpPr>
        <p:spPr>
          <a:xfrm>
            <a:off x="750094" y="2457510"/>
            <a:ext cx="1357670" cy="250388"/>
          </a:xfrm>
          <a:prstGeom prst="roundRect">
            <a:avLst>
              <a:gd name="adj" fmla="val 23368"/>
            </a:avLst>
          </a:prstGeom>
          <a:solidFill>
            <a:srgbClr val="00194D"/>
          </a:solidFill>
          <a:ln/>
        </p:spPr>
        <p:txBody>
          <a:bodyPr/>
          <a:lstStyle/>
          <a:p>
            <a:endParaRPr lang="en-US">
              <a:latin typeface="Arial" panose="020B0604020202020204" pitchFamily="34" charset="0"/>
              <a:cs typeface="Arial" panose="020B0604020202020204" pitchFamily="34" charset="0"/>
            </a:endParaRPr>
          </a:p>
        </p:txBody>
      </p:sp>
      <p:sp>
        <p:nvSpPr>
          <p:cNvPr id="4" name="Text 1"/>
          <p:cNvSpPr/>
          <p:nvPr/>
        </p:nvSpPr>
        <p:spPr>
          <a:xfrm>
            <a:off x="854512" y="2520791"/>
            <a:ext cx="1148834" cy="146090"/>
          </a:xfrm>
          <a:prstGeom prst="rect">
            <a:avLst/>
          </a:prstGeom>
          <a:noFill/>
          <a:ln/>
        </p:spPr>
        <p:txBody>
          <a:bodyPr wrap="none" lIns="0" tIns="0" rIns="0" bIns="0" rtlCol="0" anchor="t"/>
          <a:lstStyle/>
          <a:p>
            <a:pPr marL="0" indent="0" algn="l">
              <a:lnSpc>
                <a:spcPts val="1150"/>
              </a:lnSpc>
              <a:buNone/>
            </a:pPr>
            <a:r>
              <a:rPr lang="en-US" sz="1050" dirty="0">
                <a:solidFill>
                  <a:srgbClr val="EBEDF0"/>
                </a:solidFill>
                <a:latin typeface="Arial" panose="020B0604020202020204" pitchFamily="34" charset="0"/>
                <a:ea typeface="Geist" pitchFamily="34" charset="-122"/>
                <a:cs typeface="Arial" panose="020B0604020202020204" pitchFamily="34" charset="0"/>
              </a:rPr>
              <a:t>YOUR USE CASES</a:t>
            </a:r>
            <a:endParaRPr lang="en-US" sz="1050" dirty="0">
              <a:latin typeface="Arial" panose="020B0604020202020204" pitchFamily="34" charset="0"/>
              <a:cs typeface="Arial" panose="020B0604020202020204" pitchFamily="34" charset="0"/>
            </a:endParaRPr>
          </a:p>
        </p:txBody>
      </p:sp>
      <p:sp>
        <p:nvSpPr>
          <p:cNvPr id="5" name="Text 2"/>
          <p:cNvSpPr/>
          <p:nvPr/>
        </p:nvSpPr>
        <p:spPr>
          <a:xfrm>
            <a:off x="750094" y="2707898"/>
            <a:ext cx="4353401" cy="565785"/>
          </a:xfrm>
          <a:prstGeom prst="rect">
            <a:avLst/>
          </a:prstGeom>
          <a:noFill/>
          <a:ln/>
        </p:spPr>
        <p:txBody>
          <a:bodyPr wrap="none" lIns="0" tIns="0" rIns="0" bIns="0" rtlCol="0" anchor="t"/>
          <a:lstStyle/>
          <a:p>
            <a:pPr marL="0" indent="0" algn="l">
              <a:lnSpc>
                <a:spcPts val="4450"/>
              </a:lnSpc>
              <a:buNone/>
            </a:pPr>
            <a:r>
              <a:rPr lang="en-US" sz="3400" b="1" dirty="0">
                <a:solidFill>
                  <a:srgbClr val="F2F5FA"/>
                </a:solidFill>
                <a:latin typeface="Arial" panose="020B0604020202020204" pitchFamily="34" charset="0"/>
                <a:ea typeface="Geist Bold" pitchFamily="34" charset="-122"/>
                <a:cs typeface="Arial" panose="020B0604020202020204" pitchFamily="34" charset="0"/>
              </a:rPr>
              <a:t>The Game Plan</a:t>
            </a:r>
            <a:endParaRPr lang="en-US" sz="340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26757" y="3439070"/>
            <a:ext cx="4376738" cy="696516"/>
          </a:xfrm>
          <a:prstGeom prst="rect">
            <a:avLst/>
          </a:prstGeom>
        </p:spPr>
      </p:pic>
      <p:sp>
        <p:nvSpPr>
          <p:cNvPr id="7" name="Text 3"/>
          <p:cNvSpPr/>
          <p:nvPr/>
        </p:nvSpPr>
        <p:spPr>
          <a:xfrm>
            <a:off x="924163" y="4403459"/>
            <a:ext cx="2483525" cy="282893"/>
          </a:xfrm>
          <a:prstGeom prst="rect">
            <a:avLst/>
          </a:prstGeom>
          <a:noFill/>
          <a:ln/>
        </p:spPr>
        <p:txBody>
          <a:bodyPr wrap="none" lIns="0" tIns="0" rIns="0" bIns="0" rtlCol="0" anchor="t"/>
          <a:lstStyle/>
          <a:p>
            <a:pPr marL="0" indent="0" algn="l">
              <a:lnSpc>
                <a:spcPts val="2200"/>
              </a:lnSpc>
              <a:buNone/>
            </a:pPr>
            <a:r>
              <a:rPr lang="en-US" sz="2000" b="1" dirty="0">
                <a:solidFill>
                  <a:srgbClr val="EBEDF0"/>
                </a:solidFill>
                <a:latin typeface="Arial" panose="020B0604020202020204" pitchFamily="34" charset="0"/>
                <a:ea typeface="Geist Bold" pitchFamily="34" charset="-122"/>
                <a:cs typeface="Arial" panose="020B0604020202020204" pitchFamily="34" charset="0"/>
              </a:rPr>
              <a:t>1 — Know Your Baseline</a:t>
            </a:r>
            <a:endParaRPr lang="en-US" sz="2000" dirty="0">
              <a:latin typeface="Arial" panose="020B0604020202020204" pitchFamily="34" charset="0"/>
              <a:cs typeface="Arial" panose="020B0604020202020204" pitchFamily="34" charset="0"/>
            </a:endParaRPr>
          </a:p>
        </p:txBody>
      </p:sp>
      <p:sp>
        <p:nvSpPr>
          <p:cNvPr id="8" name="Text 4"/>
          <p:cNvSpPr/>
          <p:nvPr/>
        </p:nvSpPr>
        <p:spPr>
          <a:xfrm>
            <a:off x="924164" y="4992283"/>
            <a:ext cx="4028599" cy="987981"/>
          </a:xfrm>
          <a:prstGeom prst="rect">
            <a:avLst/>
          </a:prstGeom>
          <a:noFill/>
          <a:ln/>
        </p:spPr>
        <p:txBody>
          <a:bodyPr wrap="square" lIns="0" tIns="0" rIns="0" bIns="0" rtlCol="0" anchor="t"/>
          <a:lstStyle/>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What should the new system be able to handle and deliver</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Frontline sentiment from where they stand today</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Your Moneyball stats before anything changes</a:t>
            </a:r>
            <a:endParaRPr lang="en-US" sz="135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5103495" y="3444090"/>
            <a:ext cx="4376738" cy="696516"/>
          </a:xfrm>
          <a:prstGeom prst="rect">
            <a:avLst/>
          </a:prstGeom>
        </p:spPr>
      </p:pic>
      <p:sp>
        <p:nvSpPr>
          <p:cNvPr id="10" name="Text 5"/>
          <p:cNvSpPr/>
          <p:nvPr/>
        </p:nvSpPr>
        <p:spPr>
          <a:xfrm>
            <a:off x="5300901" y="4416012"/>
            <a:ext cx="2941677" cy="282893"/>
          </a:xfrm>
          <a:prstGeom prst="rect">
            <a:avLst/>
          </a:prstGeom>
          <a:noFill/>
          <a:ln/>
        </p:spPr>
        <p:txBody>
          <a:bodyPr wrap="none" lIns="0" tIns="0" rIns="0" bIns="0" rtlCol="0" anchor="t"/>
          <a:lstStyle/>
          <a:p>
            <a:pPr marL="0" indent="0" algn="l">
              <a:lnSpc>
                <a:spcPts val="2200"/>
              </a:lnSpc>
              <a:buNone/>
            </a:pPr>
            <a:r>
              <a:rPr lang="en-US" sz="2000" b="1" dirty="0">
                <a:solidFill>
                  <a:srgbClr val="EBEDF0"/>
                </a:solidFill>
                <a:latin typeface="Arial" panose="020B0604020202020204" pitchFamily="34" charset="0"/>
                <a:ea typeface="Geist Bold" pitchFamily="34" charset="-122"/>
                <a:cs typeface="Arial" panose="020B0604020202020204" pitchFamily="34" charset="0"/>
              </a:rPr>
              <a:t>2 — Support &amp; Optimization</a:t>
            </a:r>
            <a:endParaRPr lang="en-US" sz="2000" dirty="0">
              <a:latin typeface="Arial" panose="020B0604020202020204" pitchFamily="34" charset="0"/>
              <a:cs typeface="Arial" panose="020B0604020202020204" pitchFamily="34" charset="0"/>
            </a:endParaRPr>
          </a:p>
        </p:txBody>
      </p:sp>
      <p:sp>
        <p:nvSpPr>
          <p:cNvPr id="11" name="Text 6"/>
          <p:cNvSpPr/>
          <p:nvPr/>
        </p:nvSpPr>
        <p:spPr>
          <a:xfrm>
            <a:off x="5277564" y="4974311"/>
            <a:ext cx="4028599" cy="842724"/>
          </a:xfrm>
          <a:prstGeom prst="rect">
            <a:avLst/>
          </a:prstGeom>
          <a:noFill/>
          <a:ln/>
        </p:spPr>
        <p:txBody>
          <a:bodyPr wrap="square" lIns="0" tIns="0" rIns="0" bIns="0" rtlCol="0" anchor="t"/>
          <a:lstStyle/>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Real-time visibility across all vendors</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Worker inputs correlated with system data</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Isolate failure to exact transaction</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Crisis → managed incident</a:t>
            </a:r>
            <a:endParaRPr lang="en-US" sz="135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9480233" y="3457369"/>
            <a:ext cx="4376738" cy="696516"/>
          </a:xfrm>
          <a:prstGeom prst="rect">
            <a:avLst/>
          </a:prstGeom>
        </p:spPr>
      </p:pic>
      <p:sp>
        <p:nvSpPr>
          <p:cNvPr id="13" name="Text 7"/>
          <p:cNvSpPr/>
          <p:nvPr/>
        </p:nvSpPr>
        <p:spPr>
          <a:xfrm>
            <a:off x="9677638" y="4388254"/>
            <a:ext cx="2176701" cy="282893"/>
          </a:xfrm>
          <a:prstGeom prst="rect">
            <a:avLst/>
          </a:prstGeom>
          <a:noFill/>
          <a:ln/>
        </p:spPr>
        <p:txBody>
          <a:bodyPr wrap="none" lIns="0" tIns="0" rIns="0" bIns="0" rtlCol="0" anchor="t"/>
          <a:lstStyle/>
          <a:p>
            <a:pPr marL="0" indent="0" algn="l">
              <a:lnSpc>
                <a:spcPts val="2200"/>
              </a:lnSpc>
              <a:buNone/>
            </a:pPr>
            <a:r>
              <a:rPr lang="en-US" sz="2400" b="1" dirty="0">
                <a:solidFill>
                  <a:srgbClr val="EBEDF0"/>
                </a:solidFill>
                <a:latin typeface="Arial" panose="020B0604020202020204" pitchFamily="34" charset="0"/>
                <a:ea typeface="Geist Bold" pitchFamily="34" charset="-122"/>
                <a:cs typeface="Arial" panose="020B0604020202020204" pitchFamily="34" charset="0"/>
              </a:rPr>
              <a:t>3 — Facts vs. Fear</a:t>
            </a:r>
            <a:endParaRPr lang="en-US" sz="2400" dirty="0">
              <a:latin typeface="Arial" panose="020B0604020202020204" pitchFamily="34" charset="0"/>
              <a:cs typeface="Arial" panose="020B0604020202020204" pitchFamily="34" charset="0"/>
            </a:endParaRPr>
          </a:p>
        </p:txBody>
      </p:sp>
      <p:sp>
        <p:nvSpPr>
          <p:cNvPr id="14" name="Text 8"/>
          <p:cNvSpPr/>
          <p:nvPr/>
        </p:nvSpPr>
        <p:spPr>
          <a:xfrm>
            <a:off x="9654302" y="4916185"/>
            <a:ext cx="4028599" cy="842724"/>
          </a:xfrm>
          <a:prstGeom prst="rect">
            <a:avLst/>
          </a:prstGeom>
          <a:noFill/>
          <a:ln/>
        </p:spPr>
        <p:txBody>
          <a:bodyPr wrap="square" lIns="0" tIns="0" rIns="0" bIns="0" rtlCol="0" anchor="t"/>
          <a:lstStyle/>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Is pushback change management or real?</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Pre/post migration data side by side</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Objective truth on system improvement</a:t>
            </a:r>
            <a:endParaRPr lang="en-US" sz="1350" dirty="0">
              <a:latin typeface="Arial" panose="020B0604020202020204" pitchFamily="34" charset="0"/>
              <a:cs typeface="Arial" panose="020B0604020202020204" pitchFamily="34" charset="0"/>
            </a:endParaRPr>
          </a:p>
          <a:p>
            <a:pPr marL="342900" indent="-342900" algn="l">
              <a:lnSpc>
                <a:spcPct val="150000"/>
              </a:lnSpc>
              <a:buSzPct val="100000"/>
              <a:buChar char="•"/>
            </a:pPr>
            <a:r>
              <a:rPr lang="en-US" sz="1350" dirty="0">
                <a:solidFill>
                  <a:srgbClr val="EBEDF0"/>
                </a:solidFill>
                <a:latin typeface="Arial" panose="020B0604020202020204" pitchFamily="34" charset="0"/>
                <a:ea typeface="Geist" pitchFamily="34" charset="-122"/>
                <a:cs typeface="Arial" panose="020B0604020202020204" pitchFamily="34" charset="0"/>
              </a:rPr>
              <a:t>Institutional knowledge that grows with you</a:t>
            </a:r>
            <a:endParaRPr lang="en-US" sz="1350" dirty="0">
              <a:latin typeface="Arial" panose="020B0604020202020204" pitchFamily="34" charset="0"/>
              <a:cs typeface="Arial" panose="020B0604020202020204" pitchFamily="34" charset="0"/>
            </a:endParaRPr>
          </a:p>
        </p:txBody>
      </p:sp>
      <p:sp>
        <p:nvSpPr>
          <p:cNvPr id="15" name="Shape 9"/>
          <p:cNvSpPr/>
          <p:nvPr/>
        </p:nvSpPr>
        <p:spPr>
          <a:xfrm>
            <a:off x="750094" y="6539508"/>
            <a:ext cx="13130213" cy="516255"/>
          </a:xfrm>
          <a:prstGeom prst="roundRect">
            <a:avLst>
              <a:gd name="adj" fmla="val 14167"/>
            </a:avLst>
          </a:prstGeom>
          <a:solidFill>
            <a:srgbClr val="F9D933"/>
          </a:solidFill>
          <a:ln/>
        </p:spPr>
        <p:txBody>
          <a:bodyPr/>
          <a:lstStyle/>
          <a:p>
            <a:endParaRPr lang="en-US">
              <a:latin typeface="Arial" panose="020B0604020202020204" pitchFamily="34" charset="0"/>
              <a:cs typeface="Arial" panose="020B0604020202020204" pitchFamily="34" charset="0"/>
            </a:endParaRPr>
          </a:p>
        </p:txBody>
      </p:sp>
      <p:pic>
        <p:nvPicPr>
          <p:cNvPr id="16" name="Image 4" descr="preencoded.png"/>
          <p:cNvPicPr>
            <a:picLocks noChangeAspect="1"/>
          </p:cNvPicPr>
          <p:nvPr/>
        </p:nvPicPr>
        <p:blipFill>
          <a:blip r:embed="rId7"/>
          <a:stretch>
            <a:fillRect/>
          </a:stretch>
        </p:blipFill>
        <p:spPr>
          <a:xfrm>
            <a:off x="924163" y="6757035"/>
            <a:ext cx="217646" cy="174069"/>
          </a:xfrm>
          <a:prstGeom prst="rect">
            <a:avLst/>
          </a:prstGeom>
        </p:spPr>
      </p:pic>
      <p:sp>
        <p:nvSpPr>
          <p:cNvPr id="17" name="Text 10"/>
          <p:cNvSpPr/>
          <p:nvPr/>
        </p:nvSpPr>
        <p:spPr>
          <a:xfrm>
            <a:off x="1315879" y="6689884"/>
            <a:ext cx="12390358" cy="182642"/>
          </a:xfrm>
          <a:prstGeom prst="rect">
            <a:avLst/>
          </a:prstGeom>
          <a:noFill/>
          <a:ln/>
        </p:spPr>
        <p:txBody>
          <a:bodyPr wrap="none" lIns="0" tIns="0" rIns="0" bIns="0" rtlCol="0" anchor="t"/>
          <a:lstStyle/>
          <a:p>
            <a:pPr marL="0" indent="0" algn="l">
              <a:lnSpc>
                <a:spcPts val="1400"/>
              </a:lnSpc>
              <a:buNone/>
            </a:pPr>
            <a:r>
              <a:rPr lang="en-US" sz="2000" dirty="0">
                <a:solidFill>
                  <a:srgbClr val="000000"/>
                </a:solidFill>
                <a:latin typeface="Arial" panose="020B0604020202020204" pitchFamily="34" charset="0"/>
                <a:ea typeface="Geist" pitchFamily="34" charset="-122"/>
                <a:cs typeface="Arial" panose="020B0604020202020204" pitchFamily="34" charset="0"/>
              </a:rPr>
              <a:t>The baseline you build </a:t>
            </a:r>
            <a:r>
              <a:rPr lang="en-US" sz="2000" b="1" dirty="0">
                <a:solidFill>
                  <a:srgbClr val="000000"/>
                </a:solidFill>
                <a:latin typeface="Arial" panose="020B0604020202020204" pitchFamily="34" charset="0"/>
                <a:ea typeface="Geist" pitchFamily="34" charset="-122"/>
                <a:cs typeface="Arial" panose="020B0604020202020204" pitchFamily="34" charset="0"/>
              </a:rPr>
              <a:t>before</a:t>
            </a:r>
            <a:r>
              <a:rPr lang="en-US" sz="2000" dirty="0">
                <a:solidFill>
                  <a:srgbClr val="000000"/>
                </a:solidFill>
                <a:latin typeface="Arial" panose="020B0604020202020204" pitchFamily="34" charset="0"/>
                <a:ea typeface="Geist" pitchFamily="34" charset="-122"/>
                <a:cs typeface="Arial" panose="020B0604020202020204" pitchFamily="34" charset="0"/>
              </a:rPr>
              <a:t> technology change informs everything you see </a:t>
            </a:r>
            <a:r>
              <a:rPr lang="en-US" sz="2000" b="1" dirty="0">
                <a:solidFill>
                  <a:srgbClr val="000000"/>
                </a:solidFill>
                <a:latin typeface="Arial" panose="020B0604020202020204" pitchFamily="34" charset="0"/>
                <a:ea typeface="Geist" pitchFamily="34" charset="-122"/>
                <a:cs typeface="Arial" panose="020B0604020202020204" pitchFamily="34" charset="0"/>
              </a:rPr>
              <a:t>during</a:t>
            </a:r>
            <a:r>
              <a:rPr lang="en-US" sz="2000" dirty="0">
                <a:solidFill>
                  <a:srgbClr val="000000"/>
                </a:solidFill>
                <a:latin typeface="Arial" panose="020B0604020202020204" pitchFamily="34" charset="0"/>
                <a:ea typeface="Geist" pitchFamily="34" charset="-122"/>
                <a:cs typeface="Arial" panose="020B0604020202020204" pitchFamily="34" charset="0"/>
              </a:rPr>
              <a:t> it and </a:t>
            </a:r>
            <a:r>
              <a:rPr lang="en-US" sz="2000" b="1" dirty="0">
                <a:solidFill>
                  <a:srgbClr val="000000"/>
                </a:solidFill>
                <a:latin typeface="Arial" panose="020B0604020202020204" pitchFamily="34" charset="0"/>
                <a:ea typeface="Geist" pitchFamily="34" charset="-122"/>
                <a:cs typeface="Arial" panose="020B0604020202020204" pitchFamily="34" charset="0"/>
              </a:rPr>
              <a:t>after</a:t>
            </a:r>
            <a:r>
              <a:rPr lang="en-US" sz="2000" dirty="0">
                <a:solidFill>
                  <a:srgbClr val="000000"/>
                </a:solidFill>
                <a:latin typeface="Arial" panose="020B0604020202020204" pitchFamily="34" charset="0"/>
                <a:ea typeface="Geist" pitchFamily="34" charset="-122"/>
                <a:cs typeface="Arial" panose="020B0604020202020204" pitchFamily="34" charset="0"/>
              </a:rPr>
              <a:t> it.</a:t>
            </a:r>
            <a:endParaRPr lang="en-US" sz="2000" dirty="0">
              <a:latin typeface="Arial" panose="020B0604020202020204" pitchFamily="34" charset="0"/>
              <a:cs typeface="Arial" panose="020B0604020202020204" pitchFamily="34" charset="0"/>
            </a:endParaRPr>
          </a:p>
        </p:txBody>
      </p:sp>
      <p:pic>
        <p:nvPicPr>
          <p:cNvPr id="18" name="Image 5" descr="preencoded.png"/>
          <p:cNvPicPr>
            <a:picLocks noChangeAspect="1"/>
          </p:cNvPicPr>
          <p:nvPr/>
        </p:nvPicPr>
        <p:blipFill>
          <a:blip r:embed="rId8"/>
          <a:stretch>
            <a:fillRect/>
          </a:stretch>
        </p:blipFill>
        <p:spPr>
          <a:xfrm>
            <a:off x="14014252" y="7506295"/>
            <a:ext cx="428625" cy="53578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TotalTime>
  <Words>2431</Words>
  <Application>Microsoft Office PowerPoint</Application>
  <PresentationFormat>Custom</PresentationFormat>
  <Paragraphs>165</Paragraphs>
  <Slides>10</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Geist</vt:lpstr>
      <vt:lpstr>Aptos</vt:lpstr>
      <vt:lpstr>Geist Bold</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Shari Christofferson</cp:lastModifiedBy>
  <cp:revision>1</cp:revision>
  <dcterms:created xsi:type="dcterms:W3CDTF">2026-04-07T01:27:56Z</dcterms:created>
  <dcterms:modified xsi:type="dcterms:W3CDTF">2026-04-10T00:19:50Z</dcterms:modified>
</cp:coreProperties>
</file>